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Raleway ExtraBold"/>
      <p:bold r:id="rId25"/>
      <p:boldItalic r:id="rId26"/>
    </p:embeddedFont>
    <p:embeddedFont>
      <p:font typeface="NanumGothicExtraBold"/>
      <p:bold r:id="rId27"/>
    </p:embeddedFont>
    <p:embeddedFont>
      <p:font typeface="Lexend Mega"/>
      <p:regular r:id="rId28"/>
      <p:bold r:id="rId29"/>
    </p:embeddedFont>
    <p:embeddedFont>
      <p:font typeface="Abhaya Libre"/>
      <p:regular r:id="rId30"/>
      <p:bold r:id="rId31"/>
    </p:embeddedFont>
    <p:embeddedFont>
      <p:font typeface="Nanum Gothic"/>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37925D-D9CD-4F1E-A5FA-66A774D5E0FD}">
  <a:tblStyle styleId="{BA37925D-D9CD-4F1E-A5FA-66A774D5E0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bhayaLibre-bold.fntdata"/><Relationship Id="rId30" Type="http://schemas.openxmlformats.org/officeDocument/2006/relationships/font" Target="fonts/AbhayaLibre-regular.fntdata"/><Relationship Id="rId33" Type="http://schemas.openxmlformats.org/officeDocument/2006/relationships/font" Target="fonts/NanumGothic-bold.fntdata"/><Relationship Id="rId32" Type="http://schemas.openxmlformats.org/officeDocument/2006/relationships/font" Target="fonts/NanumGothic-regular.fntdata"/><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26" Type="http://schemas.openxmlformats.org/officeDocument/2006/relationships/font" Target="fonts/RalewayExtraBold-boldItalic.fntdata"/><Relationship Id="rId25" Type="http://schemas.openxmlformats.org/officeDocument/2006/relationships/font" Target="fonts/RalewayExtraBold-bold.fntdata"/><Relationship Id="rId28" Type="http://schemas.openxmlformats.org/officeDocument/2006/relationships/font" Target="fonts/LexendMega-regular.fntdata"/><Relationship Id="rId27" Type="http://schemas.openxmlformats.org/officeDocument/2006/relationships/font" Target="fonts/NanumGothicExtraBold-bold.fntdata"/><Relationship Id="rId29" Type="http://schemas.openxmlformats.org/officeDocument/2006/relationships/font" Target="fonts/LexendMeg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e08f917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e08f917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5cd6818e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5cd6818e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11e8f8808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11e8f8808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11e8f8808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11e8f8808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11e8f8808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11e8f8808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11e8f8808a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11e8f8808a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11e8f8808a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11e8f8808a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61e6517f4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61e6517f4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5481cf55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5481cf55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e2cca4da1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e2cca4da1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e08f917f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e08f917f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1e8f8808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1e8f8808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11e8f8808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11e8f8808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5a99f9a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5a99f9a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11e8f8808a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11e8f8808a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371600" y="1657350"/>
            <a:ext cx="6400800" cy="14631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dk2"/>
              </a:buClr>
              <a:buSzPts val="5200"/>
              <a:buNone/>
              <a:defRPr sz="52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11" name="Google Shape;11;p2"/>
          <p:cNvSpPr txBox="1"/>
          <p:nvPr>
            <p:ph idx="1" type="subTitle"/>
          </p:nvPr>
        </p:nvSpPr>
        <p:spPr>
          <a:xfrm>
            <a:off x="2455750" y="3784050"/>
            <a:ext cx="4173600" cy="4266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1"/>
          <p:cNvSpPr txBox="1"/>
          <p:nvPr>
            <p:ph hasCustomPrompt="1" type="title"/>
          </p:nvPr>
        </p:nvSpPr>
        <p:spPr>
          <a:xfrm>
            <a:off x="1371600" y="1948375"/>
            <a:ext cx="6400800" cy="989400"/>
          </a:xfrm>
          <a:prstGeom prst="rect">
            <a:avLst/>
          </a:prstGeom>
        </p:spPr>
        <p:txBody>
          <a:bodyPr anchorCtr="0" anchor="ctr" bIns="0" lIns="0" spcFirstLastPara="1" rIns="0" wrap="square" tIns="0">
            <a:noAutofit/>
          </a:bodyPr>
          <a:lstStyle>
            <a:lvl1pPr lvl="0" algn="ctr">
              <a:spcBef>
                <a:spcPts val="0"/>
              </a:spcBef>
              <a:spcAft>
                <a:spcPts val="0"/>
              </a:spcAft>
              <a:buSzPts val="7200"/>
              <a:buNone/>
              <a:defRPr sz="75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4" name="Google Shape;44;p11"/>
          <p:cNvSpPr txBox="1"/>
          <p:nvPr>
            <p:ph idx="1" type="subTitle"/>
          </p:nvPr>
        </p:nvSpPr>
        <p:spPr>
          <a:xfrm>
            <a:off x="1371600" y="2937775"/>
            <a:ext cx="64008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solidFill>
                  <a:schemeClr val="dk2"/>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46" name="Shape 46"/>
        <p:cNvGrpSpPr/>
        <p:nvPr/>
      </p:nvGrpSpPr>
      <p:grpSpPr>
        <a:xfrm>
          <a:off x="0" y="0"/>
          <a:ext cx="0" cy="0"/>
          <a:chOff x="0" y="0"/>
          <a:chExt cx="0" cy="0"/>
        </a:xfrm>
      </p:grpSpPr>
      <p:sp>
        <p:nvSpPr>
          <p:cNvPr id="47" name="Google Shape;47;p13"/>
          <p:cNvSpPr txBox="1"/>
          <p:nvPr>
            <p:ph idx="1" type="subTitle"/>
          </p:nvPr>
        </p:nvSpPr>
        <p:spPr>
          <a:xfrm>
            <a:off x="720000" y="1282550"/>
            <a:ext cx="3446700" cy="2830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595959"/>
              </a:buClr>
              <a:buSzPts val="10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48" name="Google Shape;48;p13"/>
          <p:cNvSpPr txBox="1"/>
          <p:nvPr>
            <p:ph type="title"/>
          </p:nvPr>
        </p:nvSpPr>
        <p:spPr>
          <a:xfrm>
            <a:off x="720000" y="395625"/>
            <a:ext cx="3852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3">
    <p:bg>
      <p:bgPr>
        <a:solidFill>
          <a:schemeClr val="lt1"/>
        </a:solidFill>
      </p:bgPr>
    </p:bg>
    <p:spTree>
      <p:nvGrpSpPr>
        <p:cNvPr id="49" name="Shape 49"/>
        <p:cNvGrpSpPr/>
        <p:nvPr/>
      </p:nvGrpSpPr>
      <p:grpSpPr>
        <a:xfrm>
          <a:off x="0" y="0"/>
          <a:ext cx="0" cy="0"/>
          <a:chOff x="0" y="0"/>
          <a:chExt cx="0" cy="0"/>
        </a:xfrm>
      </p:grpSpPr>
      <p:sp>
        <p:nvSpPr>
          <p:cNvPr id="50" name="Google Shape;50;p14"/>
          <p:cNvSpPr txBox="1"/>
          <p:nvPr>
            <p:ph idx="1" type="subTitle"/>
          </p:nvPr>
        </p:nvSpPr>
        <p:spPr>
          <a:xfrm>
            <a:off x="720000" y="2757700"/>
            <a:ext cx="3227100" cy="942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 name="Google Shape;51;p14"/>
          <p:cNvSpPr txBox="1"/>
          <p:nvPr>
            <p:ph type="title"/>
          </p:nvPr>
        </p:nvSpPr>
        <p:spPr>
          <a:xfrm>
            <a:off x="720000" y="1236075"/>
            <a:ext cx="3613800" cy="13578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4"/>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7">
    <p:bg>
      <p:bgPr>
        <a:solidFill>
          <a:schemeClr val="lt1"/>
        </a:solid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5688000" y="1744463"/>
            <a:ext cx="2743200" cy="5487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5" name="Google Shape;55;p15"/>
          <p:cNvSpPr txBox="1"/>
          <p:nvPr>
            <p:ph idx="1" type="subTitle"/>
          </p:nvPr>
        </p:nvSpPr>
        <p:spPr>
          <a:xfrm>
            <a:off x="5688000" y="2301637"/>
            <a:ext cx="2743200" cy="1097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cxnSp>
        <p:nvCxnSpPr>
          <p:cNvPr id="56" name="Google Shape;56;p15"/>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15"/>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58" name="Google Shape;58;p15"/>
          <p:cNvSpPr txBox="1"/>
          <p:nvPr>
            <p:ph idx="2"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9" name="Google Shape;59;p15"/>
          <p:cNvSpPr txBox="1"/>
          <p:nvPr>
            <p:ph idx="3"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1">
    <p:bg>
      <p:bgPr>
        <a:solidFill>
          <a:schemeClr val="lt1"/>
        </a:solidFill>
      </p:bgPr>
    </p:bg>
    <p:spTree>
      <p:nvGrpSpPr>
        <p:cNvPr id="60" name="Shape 60"/>
        <p:cNvGrpSpPr/>
        <p:nvPr/>
      </p:nvGrpSpPr>
      <p:grpSpPr>
        <a:xfrm>
          <a:off x="0" y="0"/>
          <a:ext cx="0" cy="0"/>
          <a:chOff x="0" y="0"/>
          <a:chExt cx="0" cy="0"/>
        </a:xfrm>
      </p:grpSpPr>
      <p:sp>
        <p:nvSpPr>
          <p:cNvPr id="61" name="Google Shape;61;p16"/>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6"/>
          <p:cNvSpPr txBox="1"/>
          <p:nvPr>
            <p:ph type="title"/>
          </p:nvPr>
        </p:nvSpPr>
        <p:spPr>
          <a:xfrm>
            <a:off x="4383868" y="1637963"/>
            <a:ext cx="3789900" cy="1061400"/>
          </a:xfrm>
          <a:prstGeom prst="rect">
            <a:avLst/>
          </a:prstGeom>
        </p:spPr>
        <p:txBody>
          <a:bodyPr anchorCtr="0" anchor="ctr" bIns="0" lIns="0" spcFirstLastPara="1" rIns="0" wrap="square" tIns="0">
            <a:noAutofit/>
          </a:bodyPr>
          <a:lstStyle>
            <a:lvl1pPr lvl="0" rtl="0" algn="ctr">
              <a:spcBef>
                <a:spcPts val="0"/>
              </a:spcBef>
              <a:spcAft>
                <a:spcPts val="0"/>
              </a:spcAft>
              <a:buClr>
                <a:schemeClr val="dk2"/>
              </a:buClr>
              <a:buSzPts val="3000"/>
              <a:buNone/>
              <a:defRPr sz="75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63" name="Google Shape;63;p16"/>
          <p:cNvSpPr txBox="1"/>
          <p:nvPr>
            <p:ph idx="1" type="subTitle"/>
          </p:nvPr>
        </p:nvSpPr>
        <p:spPr>
          <a:xfrm>
            <a:off x="4383868" y="2699363"/>
            <a:ext cx="3789900" cy="795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2"/>
              </a:buClr>
              <a:buSzPts val="1600"/>
              <a:buNone/>
              <a:defRPr>
                <a:solidFill>
                  <a:schemeClr val="dk2"/>
                </a:solidFill>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cxnSp>
        <p:nvCxnSpPr>
          <p:cNvPr id="64" name="Google Shape;64;p16"/>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16"/>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66" name="Google Shape;66;p16"/>
          <p:cNvSpPr txBox="1"/>
          <p:nvPr>
            <p:ph idx="2"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67" name="Google Shape;67;p16"/>
          <p:cNvSpPr txBox="1"/>
          <p:nvPr>
            <p:ph idx="3"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17">
    <p:bg>
      <p:bgPr>
        <a:solidFill>
          <a:schemeClr val="lt1"/>
        </a:solidFill>
      </p:bgPr>
    </p:bg>
    <p:spTree>
      <p:nvGrpSpPr>
        <p:cNvPr id="68" name="Shape 68"/>
        <p:cNvGrpSpPr/>
        <p:nvPr/>
      </p:nvGrpSpPr>
      <p:grpSpPr>
        <a:xfrm>
          <a:off x="0" y="0"/>
          <a:ext cx="0" cy="0"/>
          <a:chOff x="0" y="0"/>
          <a:chExt cx="0" cy="0"/>
        </a:xfrm>
      </p:grpSpPr>
      <p:sp>
        <p:nvSpPr>
          <p:cNvPr id="69" name="Google Shape;69;p17"/>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subTitle"/>
          </p:nvPr>
        </p:nvSpPr>
        <p:spPr>
          <a:xfrm>
            <a:off x="5579092" y="2903344"/>
            <a:ext cx="28449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1" name="Google Shape;71;p17"/>
          <p:cNvSpPr txBox="1"/>
          <p:nvPr>
            <p:ph idx="2" type="subTitle"/>
          </p:nvPr>
        </p:nvSpPr>
        <p:spPr>
          <a:xfrm>
            <a:off x="5579100" y="3360544"/>
            <a:ext cx="2844900" cy="9420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cxnSp>
        <p:nvCxnSpPr>
          <p:cNvPr id="72" name="Google Shape;72;p17"/>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17"/>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74" name="Google Shape;74;p17"/>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5" name="Google Shape;75;p17"/>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BLANK_19">
    <p:bg>
      <p:bgPr>
        <a:solidFill>
          <a:schemeClr val="lt1"/>
        </a:solidFill>
      </p:bgPr>
    </p:bg>
    <p:spTree>
      <p:nvGrpSpPr>
        <p:cNvPr id="76" name="Shape 76"/>
        <p:cNvGrpSpPr/>
        <p:nvPr/>
      </p:nvGrpSpPr>
      <p:grpSpPr>
        <a:xfrm>
          <a:off x="0" y="0"/>
          <a:ext cx="0" cy="0"/>
          <a:chOff x="0" y="0"/>
          <a:chExt cx="0" cy="0"/>
        </a:xfrm>
      </p:grpSpPr>
      <p:sp>
        <p:nvSpPr>
          <p:cNvPr id="77" name="Google Shape;77;p18"/>
          <p:cNvSpPr txBox="1"/>
          <p:nvPr>
            <p:ph idx="1" type="subTitle"/>
          </p:nvPr>
        </p:nvSpPr>
        <p:spPr>
          <a:xfrm>
            <a:off x="720000" y="1744400"/>
            <a:ext cx="2743200" cy="548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Raleway"/>
              <a:buNone/>
              <a:defRPr b="1" sz="3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8" name="Google Shape;78;p18"/>
          <p:cNvSpPr txBox="1"/>
          <p:nvPr>
            <p:ph idx="2" type="subTitle"/>
          </p:nvPr>
        </p:nvSpPr>
        <p:spPr>
          <a:xfrm>
            <a:off x="720000" y="2293100"/>
            <a:ext cx="2743200" cy="110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cxnSp>
        <p:nvCxnSpPr>
          <p:cNvPr id="79" name="Google Shape;79;p18"/>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80" name="Google Shape;80;p18"/>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81" name="Google Shape;81;p18"/>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2" name="Google Shape;82;p18"/>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BLANK_24">
    <p:bg>
      <p:bgPr>
        <a:solidFill>
          <a:schemeClr val="lt1"/>
        </a:solid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20000" y="395625"/>
            <a:ext cx="5112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9"/>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6" name="Google Shape;86;p19"/>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7" name="Google Shape;87;p19"/>
          <p:cNvSpPr txBox="1"/>
          <p:nvPr>
            <p:ph idx="3" type="body"/>
          </p:nvPr>
        </p:nvSpPr>
        <p:spPr>
          <a:xfrm>
            <a:off x="1125281" y="1611731"/>
            <a:ext cx="4171500" cy="2163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sz="1400"/>
            </a:lvl1pPr>
            <a:lvl2pPr indent="-317500" lvl="1" marL="914400" rtl="0">
              <a:lnSpc>
                <a:spcPct val="100000"/>
              </a:lnSpc>
              <a:spcBef>
                <a:spcPts val="1600"/>
              </a:spcBef>
              <a:spcAft>
                <a:spcPts val="0"/>
              </a:spcAft>
              <a:buClr>
                <a:srgbClr val="434343"/>
              </a:buClr>
              <a:buSzPts val="1400"/>
              <a:buFont typeface="Roboto Condensed Light"/>
              <a:buChar char="○"/>
              <a:defRPr sz="1400"/>
            </a:lvl2pPr>
            <a:lvl3pPr indent="-317500" lvl="2" marL="1371600" rtl="0">
              <a:lnSpc>
                <a:spcPct val="100000"/>
              </a:lnSpc>
              <a:spcBef>
                <a:spcPts val="1600"/>
              </a:spcBef>
              <a:spcAft>
                <a:spcPts val="0"/>
              </a:spcAft>
              <a:buClr>
                <a:srgbClr val="434343"/>
              </a:buClr>
              <a:buSzPts val="1400"/>
              <a:buFont typeface="Roboto Condensed Light"/>
              <a:buChar char="■"/>
              <a:defRPr sz="1400"/>
            </a:lvl3pPr>
            <a:lvl4pPr indent="-317500" lvl="3" marL="1828800" rtl="0">
              <a:lnSpc>
                <a:spcPct val="100000"/>
              </a:lnSpc>
              <a:spcBef>
                <a:spcPts val="1600"/>
              </a:spcBef>
              <a:spcAft>
                <a:spcPts val="0"/>
              </a:spcAft>
              <a:buClr>
                <a:srgbClr val="434343"/>
              </a:buClr>
              <a:buSzPts val="1400"/>
              <a:buFont typeface="Roboto Condensed Light"/>
              <a:buChar char="●"/>
              <a:defRPr sz="1400"/>
            </a:lvl4pPr>
            <a:lvl5pPr indent="-317500" lvl="4" marL="2286000" rtl="0">
              <a:lnSpc>
                <a:spcPct val="100000"/>
              </a:lnSpc>
              <a:spcBef>
                <a:spcPts val="1600"/>
              </a:spcBef>
              <a:spcAft>
                <a:spcPts val="0"/>
              </a:spcAft>
              <a:buClr>
                <a:srgbClr val="434343"/>
              </a:buClr>
              <a:buSzPts val="1400"/>
              <a:buFont typeface="Roboto Condensed Light"/>
              <a:buChar char="○"/>
              <a:defRPr sz="1400"/>
            </a:lvl5pPr>
            <a:lvl6pPr indent="-317500" lvl="5" marL="2743200" rtl="0">
              <a:lnSpc>
                <a:spcPct val="100000"/>
              </a:lnSpc>
              <a:spcBef>
                <a:spcPts val="1600"/>
              </a:spcBef>
              <a:spcAft>
                <a:spcPts val="0"/>
              </a:spcAft>
              <a:buClr>
                <a:srgbClr val="434343"/>
              </a:buClr>
              <a:buSzPts val="1400"/>
              <a:buFont typeface="Roboto Condensed Light"/>
              <a:buChar char="■"/>
              <a:defRPr sz="1400"/>
            </a:lvl6pPr>
            <a:lvl7pPr indent="-317500" lvl="6" marL="3200400" rtl="0">
              <a:lnSpc>
                <a:spcPct val="100000"/>
              </a:lnSpc>
              <a:spcBef>
                <a:spcPts val="1600"/>
              </a:spcBef>
              <a:spcAft>
                <a:spcPts val="0"/>
              </a:spcAft>
              <a:buClr>
                <a:srgbClr val="434343"/>
              </a:buClr>
              <a:buSzPts val="1400"/>
              <a:buFont typeface="Roboto Condensed Light"/>
              <a:buChar char="●"/>
              <a:defRPr sz="1400"/>
            </a:lvl7pPr>
            <a:lvl8pPr indent="-317500" lvl="7" marL="3657600" rtl="0">
              <a:lnSpc>
                <a:spcPct val="100000"/>
              </a:lnSpc>
              <a:spcBef>
                <a:spcPts val="1600"/>
              </a:spcBef>
              <a:spcAft>
                <a:spcPts val="0"/>
              </a:spcAft>
              <a:buClr>
                <a:srgbClr val="434343"/>
              </a:buClr>
              <a:buSzPts val="1400"/>
              <a:buFont typeface="Roboto Condensed Light"/>
              <a:buChar char="○"/>
              <a:defRPr sz="1400"/>
            </a:lvl8pPr>
            <a:lvl9pPr indent="-317500" lvl="8" marL="4114800" rtl="0">
              <a:lnSpc>
                <a:spcPct val="100000"/>
              </a:lnSpc>
              <a:spcBef>
                <a:spcPts val="1600"/>
              </a:spcBef>
              <a:spcAft>
                <a:spcPts val="1600"/>
              </a:spcAft>
              <a:buClr>
                <a:srgbClr val="434343"/>
              </a:buClr>
              <a:buSzPts val="1400"/>
              <a:buFont typeface="Roboto Condensed Light"/>
              <a:buChar char="■"/>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 name="Shape 88"/>
        <p:cNvGrpSpPr/>
        <p:nvPr/>
      </p:nvGrpSpPr>
      <p:grpSpPr>
        <a:xfrm>
          <a:off x="0" y="0"/>
          <a:ext cx="0" cy="0"/>
          <a:chOff x="0" y="0"/>
          <a:chExt cx="0" cy="0"/>
        </a:xfrm>
      </p:grpSpPr>
      <p:sp>
        <p:nvSpPr>
          <p:cNvPr id="89" name="Google Shape;89;p20"/>
          <p:cNvSpPr txBox="1"/>
          <p:nvPr>
            <p:ph idx="1" type="subTitle"/>
          </p:nvPr>
        </p:nvSpPr>
        <p:spPr>
          <a:xfrm>
            <a:off x="48196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0" name="Google Shape;90;p20"/>
          <p:cNvSpPr txBox="1"/>
          <p:nvPr>
            <p:ph idx="2" type="subTitle"/>
          </p:nvPr>
        </p:nvSpPr>
        <p:spPr>
          <a:xfrm>
            <a:off x="48196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1" name="Google Shape;91;p20"/>
          <p:cNvSpPr txBox="1"/>
          <p:nvPr>
            <p:ph hasCustomPrompt="1" type="title"/>
          </p:nvPr>
        </p:nvSpPr>
        <p:spPr>
          <a:xfrm>
            <a:off x="52760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2" name="Google Shape;92;p20"/>
          <p:cNvSpPr txBox="1"/>
          <p:nvPr>
            <p:ph idx="3" type="subTitle"/>
          </p:nvPr>
        </p:nvSpPr>
        <p:spPr>
          <a:xfrm>
            <a:off x="68694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3" name="Google Shape;93;p20"/>
          <p:cNvSpPr txBox="1"/>
          <p:nvPr>
            <p:ph idx="4" type="subTitle"/>
          </p:nvPr>
        </p:nvSpPr>
        <p:spPr>
          <a:xfrm>
            <a:off x="68694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4" name="Google Shape;94;p20"/>
          <p:cNvSpPr txBox="1"/>
          <p:nvPr>
            <p:ph hasCustomPrompt="1" idx="5" type="title"/>
          </p:nvPr>
        </p:nvSpPr>
        <p:spPr>
          <a:xfrm>
            <a:off x="73258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5" name="Google Shape;95;p20"/>
          <p:cNvSpPr txBox="1"/>
          <p:nvPr>
            <p:ph idx="6" type="subTitle"/>
          </p:nvPr>
        </p:nvSpPr>
        <p:spPr>
          <a:xfrm>
            <a:off x="7200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6" name="Google Shape;96;p20"/>
          <p:cNvSpPr txBox="1"/>
          <p:nvPr>
            <p:ph idx="7" type="subTitle"/>
          </p:nvPr>
        </p:nvSpPr>
        <p:spPr>
          <a:xfrm>
            <a:off x="7200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7" name="Google Shape;97;p20"/>
          <p:cNvSpPr txBox="1"/>
          <p:nvPr>
            <p:ph hasCustomPrompt="1" idx="8" type="title"/>
          </p:nvPr>
        </p:nvSpPr>
        <p:spPr>
          <a:xfrm>
            <a:off x="11764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 name="Google Shape;98;p20"/>
          <p:cNvSpPr txBox="1"/>
          <p:nvPr>
            <p:ph idx="9" type="subTitle"/>
          </p:nvPr>
        </p:nvSpPr>
        <p:spPr>
          <a:xfrm>
            <a:off x="27698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9" name="Google Shape;99;p20"/>
          <p:cNvSpPr txBox="1"/>
          <p:nvPr>
            <p:ph idx="13" type="subTitle"/>
          </p:nvPr>
        </p:nvSpPr>
        <p:spPr>
          <a:xfrm>
            <a:off x="27698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00" name="Google Shape;100;p20"/>
          <p:cNvSpPr txBox="1"/>
          <p:nvPr>
            <p:ph hasCustomPrompt="1" idx="14" type="title"/>
          </p:nvPr>
        </p:nvSpPr>
        <p:spPr>
          <a:xfrm>
            <a:off x="32262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1" name="Google Shape;101;p20"/>
          <p:cNvSpPr txBox="1"/>
          <p:nvPr>
            <p:ph idx="15"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2176325" y="538297"/>
            <a:ext cx="3542100" cy="914400"/>
          </a:xfrm>
          <a:prstGeom prst="rect">
            <a:avLst/>
          </a:prstGeom>
        </p:spPr>
        <p:txBody>
          <a:bodyPr anchorCtr="0" anchor="b" bIns="0" lIns="0" spcFirstLastPara="1" rIns="0" wrap="square" tIns="0">
            <a:noAutofit/>
          </a:bodyPr>
          <a:lstStyle>
            <a:lvl1pPr lvl="0" rtl="0">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 name="Google Shape;15;p3"/>
          <p:cNvSpPr txBox="1"/>
          <p:nvPr>
            <p:ph idx="1" type="subTitle"/>
          </p:nvPr>
        </p:nvSpPr>
        <p:spPr>
          <a:xfrm>
            <a:off x="713275" y="1452698"/>
            <a:ext cx="62178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3"/>
          <p:cNvSpPr txBox="1"/>
          <p:nvPr>
            <p:ph hasCustomPrompt="1" idx="2" type="title"/>
          </p:nvPr>
        </p:nvSpPr>
        <p:spPr>
          <a:xfrm>
            <a:off x="713225" y="538286"/>
            <a:ext cx="1463100" cy="9144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4">
    <p:bg>
      <p:bgPr>
        <a:solidFill>
          <a:schemeClr val="lt1"/>
        </a:solidFill>
      </p:bgPr>
    </p:bg>
    <p:spTree>
      <p:nvGrpSpPr>
        <p:cNvPr id="102" name="Shape 102"/>
        <p:cNvGrpSpPr/>
        <p:nvPr/>
      </p:nvGrpSpPr>
      <p:grpSpPr>
        <a:xfrm>
          <a:off x="0" y="0"/>
          <a:ext cx="0" cy="0"/>
          <a:chOff x="0" y="0"/>
          <a:chExt cx="0" cy="0"/>
        </a:xfrm>
      </p:grpSpPr>
      <p:sp>
        <p:nvSpPr>
          <p:cNvPr id="103" name="Google Shape;103;p21"/>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txBox="1"/>
          <p:nvPr>
            <p:ph idx="1" type="subTitle"/>
          </p:nvPr>
        </p:nvSpPr>
        <p:spPr>
          <a:xfrm>
            <a:off x="5602500" y="3821137"/>
            <a:ext cx="2828700" cy="307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2000"/>
              <a:buFont typeface="Raleway"/>
              <a:buNone/>
              <a:defRPr b="1" sz="2000">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9pPr>
          </a:lstStyle>
          <a:p/>
        </p:txBody>
      </p:sp>
      <p:sp>
        <p:nvSpPr>
          <p:cNvPr id="105" name="Google Shape;105;p21"/>
          <p:cNvSpPr txBox="1"/>
          <p:nvPr>
            <p:ph idx="2" type="subTitle"/>
          </p:nvPr>
        </p:nvSpPr>
        <p:spPr>
          <a:xfrm>
            <a:off x="5602500" y="4125838"/>
            <a:ext cx="2828700" cy="273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p:txBody>
      </p:sp>
      <p:sp>
        <p:nvSpPr>
          <p:cNvPr id="106" name="Google Shape;106;p21"/>
          <p:cNvSpPr txBox="1"/>
          <p:nvPr>
            <p:ph hasCustomPrompt="1" type="title"/>
          </p:nvPr>
        </p:nvSpPr>
        <p:spPr>
          <a:xfrm>
            <a:off x="4856975" y="3827054"/>
            <a:ext cx="641700" cy="307500"/>
          </a:xfrm>
          <a:prstGeom prst="rect">
            <a:avLst/>
          </a:prstGeom>
        </p:spPr>
        <p:txBody>
          <a:bodyPr anchorCtr="0" anchor="ctr" bIns="0" lIns="0" spcFirstLastPara="1" rIns="0" wrap="square" tIns="0">
            <a:noAutofit/>
          </a:bodyPr>
          <a:lstStyle>
            <a:lvl1pPr lvl="0" rtl="0" algn="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07" name="Google Shape;107;p21"/>
          <p:cNvSpPr txBox="1"/>
          <p:nvPr>
            <p:ph idx="3" type="subTitle"/>
          </p:nvPr>
        </p:nvSpPr>
        <p:spPr>
          <a:xfrm>
            <a:off x="5602500" y="2172504"/>
            <a:ext cx="2828700" cy="313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2000"/>
              <a:buFont typeface="Raleway"/>
              <a:buNone/>
              <a:defRPr b="1" sz="2000">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9pPr>
          </a:lstStyle>
          <a:p/>
        </p:txBody>
      </p:sp>
      <p:sp>
        <p:nvSpPr>
          <p:cNvPr id="108" name="Google Shape;108;p21"/>
          <p:cNvSpPr txBox="1"/>
          <p:nvPr>
            <p:ph idx="4" type="subTitle"/>
          </p:nvPr>
        </p:nvSpPr>
        <p:spPr>
          <a:xfrm>
            <a:off x="5602500" y="2486000"/>
            <a:ext cx="2828700" cy="273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p:txBody>
      </p:sp>
      <p:sp>
        <p:nvSpPr>
          <p:cNvPr id="109" name="Google Shape;109;p21"/>
          <p:cNvSpPr txBox="1"/>
          <p:nvPr>
            <p:ph hasCustomPrompt="1" idx="5" type="title"/>
          </p:nvPr>
        </p:nvSpPr>
        <p:spPr>
          <a:xfrm>
            <a:off x="4856975" y="2172502"/>
            <a:ext cx="641700" cy="313500"/>
          </a:xfrm>
          <a:prstGeom prst="rect">
            <a:avLst/>
          </a:prstGeom>
        </p:spPr>
        <p:txBody>
          <a:bodyPr anchorCtr="0" anchor="ctr" bIns="0" lIns="0" spcFirstLastPara="1" rIns="0" wrap="square" tIns="0">
            <a:noAutofit/>
          </a:bodyPr>
          <a:lstStyle>
            <a:lvl1pPr lvl="0" rtl="0" algn="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10" name="Google Shape;110;p21"/>
          <p:cNvSpPr txBox="1"/>
          <p:nvPr>
            <p:ph idx="6" type="subTitle"/>
          </p:nvPr>
        </p:nvSpPr>
        <p:spPr>
          <a:xfrm>
            <a:off x="5602500" y="2994763"/>
            <a:ext cx="2828700" cy="313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2000"/>
              <a:buFont typeface="Raleway"/>
              <a:buNone/>
              <a:defRPr b="1" sz="2000">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9pPr>
          </a:lstStyle>
          <a:p/>
        </p:txBody>
      </p:sp>
      <p:sp>
        <p:nvSpPr>
          <p:cNvPr id="111" name="Google Shape;111;p21"/>
          <p:cNvSpPr txBox="1"/>
          <p:nvPr>
            <p:ph idx="7" type="subTitle"/>
          </p:nvPr>
        </p:nvSpPr>
        <p:spPr>
          <a:xfrm>
            <a:off x="5602500" y="3307699"/>
            <a:ext cx="2828700" cy="273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p:txBody>
      </p:sp>
      <p:sp>
        <p:nvSpPr>
          <p:cNvPr id="112" name="Google Shape;112;p21"/>
          <p:cNvSpPr txBox="1"/>
          <p:nvPr>
            <p:ph hasCustomPrompt="1" idx="8" type="title"/>
          </p:nvPr>
        </p:nvSpPr>
        <p:spPr>
          <a:xfrm>
            <a:off x="4856975" y="2995153"/>
            <a:ext cx="641700" cy="313200"/>
          </a:xfrm>
          <a:prstGeom prst="rect">
            <a:avLst/>
          </a:prstGeom>
        </p:spPr>
        <p:txBody>
          <a:bodyPr anchorCtr="0" anchor="ctr" bIns="0" lIns="0" spcFirstLastPara="1" rIns="0" wrap="square" tIns="0">
            <a:noAutofit/>
          </a:bodyPr>
          <a:lstStyle>
            <a:lvl1pPr lvl="0" rtl="0" algn="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13" name="Google Shape;113;p21"/>
          <p:cNvSpPr txBox="1"/>
          <p:nvPr>
            <p:ph idx="9"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cxnSp>
        <p:nvCxnSpPr>
          <p:cNvPr id="114" name="Google Shape;114;p21"/>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21"/>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16" name="Google Shape;116;p21"/>
          <p:cNvSpPr txBox="1"/>
          <p:nvPr>
            <p:ph idx="1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17" name="Google Shape;117;p21"/>
          <p:cNvSpPr txBox="1"/>
          <p:nvPr>
            <p:ph idx="1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
    <p:bg>
      <p:bgPr>
        <a:solidFill>
          <a:schemeClr val="lt1"/>
        </a:solidFill>
      </p:bgPr>
    </p:bg>
    <p:spTree>
      <p:nvGrpSpPr>
        <p:cNvPr id="118" name="Shape 118"/>
        <p:cNvGrpSpPr/>
        <p:nvPr/>
      </p:nvGrpSpPr>
      <p:grpSpPr>
        <a:xfrm>
          <a:off x="0" y="0"/>
          <a:ext cx="0" cy="0"/>
          <a:chOff x="0" y="0"/>
          <a:chExt cx="0" cy="0"/>
        </a:xfrm>
      </p:grpSpPr>
      <p:sp>
        <p:nvSpPr>
          <p:cNvPr id="119" name="Google Shape;119;p22"/>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txBox="1"/>
          <p:nvPr>
            <p:ph type="title"/>
          </p:nvPr>
        </p:nvSpPr>
        <p:spPr>
          <a:xfrm>
            <a:off x="5619475" y="3233575"/>
            <a:ext cx="2809500" cy="914400"/>
          </a:xfrm>
          <a:prstGeom prst="rect">
            <a:avLst/>
          </a:prstGeom>
        </p:spPr>
        <p:txBody>
          <a:bodyPr anchorCtr="0" anchor="b" bIns="0" lIns="0" spcFirstLastPara="1" rIns="0" wrap="square" tIns="0">
            <a:noAutofit/>
          </a:bodyPr>
          <a:lstStyle>
            <a:lvl1pPr lvl="0" rtl="0" algn="r">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1" name="Google Shape;121;p22"/>
          <p:cNvSpPr txBox="1"/>
          <p:nvPr>
            <p:ph idx="1" type="subTitle"/>
          </p:nvPr>
        </p:nvSpPr>
        <p:spPr>
          <a:xfrm>
            <a:off x="2211125" y="4147973"/>
            <a:ext cx="62178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2" name="Google Shape;122;p22"/>
          <p:cNvSpPr txBox="1"/>
          <p:nvPr>
            <p:ph hasCustomPrompt="1" idx="2" type="title"/>
          </p:nvPr>
        </p:nvSpPr>
        <p:spPr>
          <a:xfrm>
            <a:off x="4012975" y="3233550"/>
            <a:ext cx="1606500" cy="914400"/>
          </a:xfrm>
          <a:prstGeom prst="rect">
            <a:avLst/>
          </a:prstGeom>
        </p:spPr>
        <p:txBody>
          <a:bodyPr anchorCtr="0" anchor="ctr" bIns="0" lIns="0" spcFirstLastPara="1" rIns="0" wrap="square" tIns="0">
            <a:noAutofit/>
          </a:bodyPr>
          <a:lstStyle>
            <a:lvl1pPr lvl="0" rtl="0">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cxnSp>
        <p:nvCxnSpPr>
          <p:cNvPr id="123" name="Google Shape;123;p22"/>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24" name="Google Shape;124;p22"/>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25" name="Google Shape;125;p22"/>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26" name="Google Shape;126;p22"/>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14">
    <p:bg>
      <p:bgPr>
        <a:solidFill>
          <a:schemeClr val="lt1"/>
        </a:solidFill>
      </p:bgPr>
    </p:bg>
    <p:spTree>
      <p:nvGrpSpPr>
        <p:cNvPr id="127" name="Shape 127"/>
        <p:cNvGrpSpPr/>
        <p:nvPr/>
      </p:nvGrpSpPr>
      <p:grpSpPr>
        <a:xfrm>
          <a:off x="0" y="0"/>
          <a:ext cx="0" cy="0"/>
          <a:chOff x="0" y="0"/>
          <a:chExt cx="0" cy="0"/>
        </a:xfrm>
      </p:grpSpPr>
      <p:sp>
        <p:nvSpPr>
          <p:cNvPr id="128" name="Google Shape;128;p23"/>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txBox="1"/>
          <p:nvPr>
            <p:ph type="title"/>
          </p:nvPr>
        </p:nvSpPr>
        <p:spPr>
          <a:xfrm>
            <a:off x="5970125" y="538350"/>
            <a:ext cx="2461200" cy="914400"/>
          </a:xfrm>
          <a:prstGeom prst="rect">
            <a:avLst/>
          </a:prstGeom>
        </p:spPr>
        <p:txBody>
          <a:bodyPr anchorCtr="0" anchor="b" bIns="0" lIns="0" spcFirstLastPara="1" rIns="0" wrap="square" tIns="0">
            <a:noAutofit/>
          </a:bodyPr>
          <a:lstStyle>
            <a:lvl1pPr lvl="0" rtl="0" algn="r">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0" name="Google Shape;130;p23"/>
          <p:cNvSpPr txBox="1"/>
          <p:nvPr>
            <p:ph idx="1" type="subTitle"/>
          </p:nvPr>
        </p:nvSpPr>
        <p:spPr>
          <a:xfrm>
            <a:off x="2213400" y="1452748"/>
            <a:ext cx="62178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23"/>
          <p:cNvSpPr txBox="1"/>
          <p:nvPr>
            <p:ph hasCustomPrompt="1" idx="2" type="title"/>
          </p:nvPr>
        </p:nvSpPr>
        <p:spPr>
          <a:xfrm>
            <a:off x="4363625" y="538325"/>
            <a:ext cx="1606500" cy="914400"/>
          </a:xfrm>
          <a:prstGeom prst="rect">
            <a:avLst/>
          </a:prstGeom>
        </p:spPr>
        <p:txBody>
          <a:bodyPr anchorCtr="0" anchor="ctr" bIns="0" lIns="0" spcFirstLastPara="1" rIns="0" wrap="square" tIns="0">
            <a:noAutofit/>
          </a:bodyPr>
          <a:lstStyle>
            <a:lvl1pPr lvl="0" rtl="0">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cxnSp>
        <p:nvCxnSpPr>
          <p:cNvPr id="132" name="Google Shape;132;p23"/>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23"/>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23"/>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35" name="Google Shape;135;p23"/>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BLANK_15">
    <p:bg>
      <p:bgPr>
        <a:solidFill>
          <a:schemeClr val="lt1"/>
        </a:solidFill>
      </p:bgPr>
    </p:bg>
    <p:spTree>
      <p:nvGrpSpPr>
        <p:cNvPr id="136" name="Shape 136"/>
        <p:cNvGrpSpPr/>
        <p:nvPr/>
      </p:nvGrpSpPr>
      <p:grpSpPr>
        <a:xfrm>
          <a:off x="0" y="0"/>
          <a:ext cx="0" cy="0"/>
          <a:chOff x="0" y="0"/>
          <a:chExt cx="0" cy="0"/>
        </a:xfrm>
      </p:grpSpPr>
      <p:sp>
        <p:nvSpPr>
          <p:cNvPr id="137" name="Google Shape;137;p24"/>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txBox="1"/>
          <p:nvPr>
            <p:ph type="title"/>
          </p:nvPr>
        </p:nvSpPr>
        <p:spPr>
          <a:xfrm>
            <a:off x="2326500" y="3233575"/>
            <a:ext cx="4174200" cy="914400"/>
          </a:xfrm>
          <a:prstGeom prst="rect">
            <a:avLst/>
          </a:prstGeom>
        </p:spPr>
        <p:txBody>
          <a:bodyPr anchorCtr="0" anchor="b" bIns="0" lIns="0" spcFirstLastPara="1" rIns="0" wrap="square" tIns="0">
            <a:noAutofit/>
          </a:bodyPr>
          <a:lstStyle>
            <a:lvl1pPr lvl="0" rtl="0">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9" name="Google Shape;139;p24"/>
          <p:cNvSpPr txBox="1"/>
          <p:nvPr>
            <p:ph idx="1" type="subTitle"/>
          </p:nvPr>
        </p:nvSpPr>
        <p:spPr>
          <a:xfrm>
            <a:off x="720000" y="4147973"/>
            <a:ext cx="62178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24"/>
          <p:cNvSpPr txBox="1"/>
          <p:nvPr>
            <p:ph hasCustomPrompt="1" idx="2" type="title"/>
          </p:nvPr>
        </p:nvSpPr>
        <p:spPr>
          <a:xfrm>
            <a:off x="720000" y="3233550"/>
            <a:ext cx="1606500" cy="914400"/>
          </a:xfrm>
          <a:prstGeom prst="rect">
            <a:avLst/>
          </a:prstGeom>
        </p:spPr>
        <p:txBody>
          <a:bodyPr anchorCtr="0" anchor="ctr" bIns="0" lIns="0" spcFirstLastPara="1" rIns="0" wrap="square" tIns="0">
            <a:noAutofit/>
          </a:bodyPr>
          <a:lstStyle>
            <a:lvl1pPr lvl="0" rtl="0">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cxnSp>
        <p:nvCxnSpPr>
          <p:cNvPr id="141" name="Google Shape;141;p24"/>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24"/>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43" name="Google Shape;143;p24"/>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44" name="Google Shape;144;p24"/>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BLANK_6">
    <p:bg>
      <p:bgPr>
        <a:solidFill>
          <a:schemeClr val="lt1"/>
        </a:solidFill>
      </p:bgPr>
    </p:bg>
    <p:spTree>
      <p:nvGrpSpPr>
        <p:cNvPr id="145" name="Shape 145"/>
        <p:cNvGrpSpPr/>
        <p:nvPr/>
      </p:nvGrpSpPr>
      <p:grpSpPr>
        <a:xfrm>
          <a:off x="0" y="0"/>
          <a:ext cx="0" cy="0"/>
          <a:chOff x="0" y="0"/>
          <a:chExt cx="0" cy="0"/>
        </a:xfrm>
      </p:grpSpPr>
      <p:sp>
        <p:nvSpPr>
          <p:cNvPr id="146" name="Google Shape;146;p25"/>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txBox="1"/>
          <p:nvPr>
            <p:ph type="title"/>
          </p:nvPr>
        </p:nvSpPr>
        <p:spPr>
          <a:xfrm>
            <a:off x="720000" y="4046019"/>
            <a:ext cx="7708800" cy="514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148" name="Google Shape;148;p25"/>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5"/>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5"/>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51" name="Google Shape;151;p25"/>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
    <p:spTree>
      <p:nvGrpSpPr>
        <p:cNvPr id="152" name="Shape 152"/>
        <p:cNvGrpSpPr/>
        <p:nvPr/>
      </p:nvGrpSpPr>
      <p:grpSpPr>
        <a:xfrm>
          <a:off x="0" y="0"/>
          <a:ext cx="0" cy="0"/>
          <a:chOff x="0" y="0"/>
          <a:chExt cx="0" cy="0"/>
        </a:xfrm>
      </p:grpSpPr>
      <p:sp>
        <p:nvSpPr>
          <p:cNvPr id="153" name="Google Shape;153;p26"/>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20">
    <p:bg>
      <p:bgPr>
        <a:solidFill>
          <a:schemeClr val="lt1"/>
        </a:solid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6" name="Google Shape;156;p27"/>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157" name="Google Shape;157;p27"/>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158" name="Google Shape;158;p27"/>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9" name="Google Shape;159;p27"/>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60" name="Shape 160"/>
        <p:cNvGrpSpPr/>
        <p:nvPr/>
      </p:nvGrpSpPr>
      <p:grpSpPr>
        <a:xfrm>
          <a:off x="0" y="0"/>
          <a:ext cx="0" cy="0"/>
          <a:chOff x="0" y="0"/>
          <a:chExt cx="0" cy="0"/>
        </a:xfrm>
      </p:grpSpPr>
      <p:sp>
        <p:nvSpPr>
          <p:cNvPr id="161" name="Google Shape;161;p28"/>
          <p:cNvSpPr txBox="1"/>
          <p:nvPr>
            <p:ph idx="1" type="subTitle"/>
          </p:nvPr>
        </p:nvSpPr>
        <p:spPr>
          <a:xfrm>
            <a:off x="719999" y="2403554"/>
            <a:ext cx="2211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62" name="Google Shape;162;p28"/>
          <p:cNvSpPr txBox="1"/>
          <p:nvPr>
            <p:ph idx="2" type="subTitle"/>
          </p:nvPr>
        </p:nvSpPr>
        <p:spPr>
          <a:xfrm>
            <a:off x="719999" y="2860754"/>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3" name="Google Shape;163;p28"/>
          <p:cNvSpPr txBox="1"/>
          <p:nvPr>
            <p:ph idx="3" type="subTitle"/>
          </p:nvPr>
        </p:nvSpPr>
        <p:spPr>
          <a:xfrm>
            <a:off x="3466199" y="2403554"/>
            <a:ext cx="2211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64" name="Google Shape;164;p28"/>
          <p:cNvSpPr txBox="1"/>
          <p:nvPr>
            <p:ph idx="4" type="subTitle"/>
          </p:nvPr>
        </p:nvSpPr>
        <p:spPr>
          <a:xfrm>
            <a:off x="3466199" y="2860754"/>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5" name="Google Shape;165;p28"/>
          <p:cNvSpPr txBox="1"/>
          <p:nvPr>
            <p:ph idx="5" type="subTitle"/>
          </p:nvPr>
        </p:nvSpPr>
        <p:spPr>
          <a:xfrm>
            <a:off x="6212399" y="2403554"/>
            <a:ext cx="2211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66" name="Google Shape;166;p28"/>
          <p:cNvSpPr txBox="1"/>
          <p:nvPr>
            <p:ph idx="6" type="subTitle"/>
          </p:nvPr>
        </p:nvSpPr>
        <p:spPr>
          <a:xfrm>
            <a:off x="6212399" y="2860754"/>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7" name="Google Shape;167;p28"/>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168" name="Shape 168"/>
        <p:cNvGrpSpPr/>
        <p:nvPr/>
      </p:nvGrpSpPr>
      <p:grpSpPr>
        <a:xfrm>
          <a:off x="0" y="0"/>
          <a:ext cx="0" cy="0"/>
          <a:chOff x="0" y="0"/>
          <a:chExt cx="0" cy="0"/>
        </a:xfrm>
      </p:grpSpPr>
      <p:sp>
        <p:nvSpPr>
          <p:cNvPr id="169" name="Google Shape;169;p29"/>
          <p:cNvSpPr txBox="1"/>
          <p:nvPr>
            <p:ph idx="1" type="subTitle"/>
          </p:nvPr>
        </p:nvSpPr>
        <p:spPr>
          <a:xfrm>
            <a:off x="719999" y="2585050"/>
            <a:ext cx="22116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0" name="Google Shape;170;p29"/>
          <p:cNvSpPr txBox="1"/>
          <p:nvPr>
            <p:ph idx="2" type="subTitle"/>
          </p:nvPr>
        </p:nvSpPr>
        <p:spPr>
          <a:xfrm>
            <a:off x="719999" y="3054850"/>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1" name="Google Shape;171;p29"/>
          <p:cNvSpPr txBox="1"/>
          <p:nvPr>
            <p:ph idx="3" type="subTitle"/>
          </p:nvPr>
        </p:nvSpPr>
        <p:spPr>
          <a:xfrm>
            <a:off x="3466199" y="2585050"/>
            <a:ext cx="22116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2" name="Google Shape;172;p29"/>
          <p:cNvSpPr txBox="1"/>
          <p:nvPr>
            <p:ph idx="4" type="subTitle"/>
          </p:nvPr>
        </p:nvSpPr>
        <p:spPr>
          <a:xfrm>
            <a:off x="3466199" y="3054850"/>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3" name="Google Shape;173;p29"/>
          <p:cNvSpPr txBox="1"/>
          <p:nvPr>
            <p:ph idx="5" type="subTitle"/>
          </p:nvPr>
        </p:nvSpPr>
        <p:spPr>
          <a:xfrm>
            <a:off x="6212399" y="2585050"/>
            <a:ext cx="22116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4" name="Google Shape;174;p29"/>
          <p:cNvSpPr txBox="1"/>
          <p:nvPr>
            <p:ph idx="6" type="subTitle"/>
          </p:nvPr>
        </p:nvSpPr>
        <p:spPr>
          <a:xfrm>
            <a:off x="6212399" y="3054850"/>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5" name="Google Shape;175;p29"/>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5">
    <p:bg>
      <p:bgPr>
        <a:solidFill>
          <a:schemeClr val="lt1"/>
        </a:solidFill>
      </p:bgPr>
    </p:bg>
    <p:spTree>
      <p:nvGrpSpPr>
        <p:cNvPr id="176" name="Shape 176"/>
        <p:cNvGrpSpPr/>
        <p:nvPr/>
      </p:nvGrpSpPr>
      <p:grpSpPr>
        <a:xfrm>
          <a:off x="0" y="0"/>
          <a:ext cx="0" cy="0"/>
          <a:chOff x="0" y="0"/>
          <a:chExt cx="0" cy="0"/>
        </a:xfrm>
      </p:grpSpPr>
      <p:sp>
        <p:nvSpPr>
          <p:cNvPr id="177" name="Google Shape;177;p30"/>
          <p:cNvSpPr txBox="1"/>
          <p:nvPr>
            <p:ph idx="1" type="subTitle"/>
          </p:nvPr>
        </p:nvSpPr>
        <p:spPr>
          <a:xfrm>
            <a:off x="5079990" y="1218817"/>
            <a:ext cx="3028500" cy="365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8" name="Google Shape;178;p30"/>
          <p:cNvSpPr txBox="1"/>
          <p:nvPr>
            <p:ph idx="2" type="subTitle"/>
          </p:nvPr>
        </p:nvSpPr>
        <p:spPr>
          <a:xfrm>
            <a:off x="5079990" y="1585444"/>
            <a:ext cx="3028500" cy="53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79" name="Google Shape;179;p30"/>
          <p:cNvSpPr txBox="1"/>
          <p:nvPr>
            <p:ph idx="3" type="subTitle"/>
          </p:nvPr>
        </p:nvSpPr>
        <p:spPr>
          <a:xfrm>
            <a:off x="5079990" y="2375142"/>
            <a:ext cx="3028500" cy="365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0" name="Google Shape;180;p30"/>
          <p:cNvSpPr txBox="1"/>
          <p:nvPr>
            <p:ph idx="4" type="subTitle"/>
          </p:nvPr>
        </p:nvSpPr>
        <p:spPr>
          <a:xfrm>
            <a:off x="5079990" y="2741769"/>
            <a:ext cx="3028500" cy="53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81" name="Google Shape;181;p30"/>
          <p:cNvSpPr txBox="1"/>
          <p:nvPr>
            <p:ph idx="5" type="subTitle"/>
          </p:nvPr>
        </p:nvSpPr>
        <p:spPr>
          <a:xfrm>
            <a:off x="5079990" y="3531467"/>
            <a:ext cx="3028500" cy="365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2" name="Google Shape;182;p30"/>
          <p:cNvSpPr txBox="1"/>
          <p:nvPr>
            <p:ph idx="6" type="subTitle"/>
          </p:nvPr>
        </p:nvSpPr>
        <p:spPr>
          <a:xfrm>
            <a:off x="5079990" y="3898093"/>
            <a:ext cx="3028500" cy="53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83" name="Google Shape;183;p30"/>
          <p:cNvSpPr txBox="1"/>
          <p:nvPr>
            <p:ph type="title"/>
          </p:nvPr>
        </p:nvSpPr>
        <p:spPr>
          <a:xfrm>
            <a:off x="3524525" y="395625"/>
            <a:ext cx="489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30"/>
          <p:cNvSpPr txBox="1"/>
          <p:nvPr>
            <p:ph idx="7"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720000" y="1072825"/>
            <a:ext cx="7704000" cy="3530400"/>
          </a:xfrm>
          <a:prstGeom prst="rect">
            <a:avLst/>
          </a:prstGeom>
        </p:spPr>
        <p:txBody>
          <a:bodyPr anchorCtr="0" anchor="ctr" bIns="0" lIns="0" spcFirstLastPara="1" rIns="0" wrap="square" tIns="0">
            <a:noAutofit/>
          </a:bodyPr>
          <a:lstStyle>
            <a:lvl1pPr indent="-304800" lvl="0" marL="457200">
              <a:lnSpc>
                <a:spcPct val="100000"/>
              </a:lnSpc>
              <a:spcBef>
                <a:spcPts val="0"/>
              </a:spcBef>
              <a:spcAft>
                <a:spcPts val="0"/>
              </a:spcAft>
              <a:buClr>
                <a:schemeClr val="dk1"/>
              </a:buClr>
              <a:buSzPts val="1200"/>
              <a:buAutoNum type="arabicPeriod"/>
              <a:defRPr sz="110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3">
    <p:bg>
      <p:bgPr>
        <a:solidFill>
          <a:schemeClr val="lt1"/>
        </a:solidFill>
      </p:bgPr>
    </p:bg>
    <p:spTree>
      <p:nvGrpSpPr>
        <p:cNvPr id="185" name="Shape 185"/>
        <p:cNvGrpSpPr/>
        <p:nvPr/>
      </p:nvGrpSpPr>
      <p:grpSpPr>
        <a:xfrm>
          <a:off x="0" y="0"/>
          <a:ext cx="0" cy="0"/>
          <a:chOff x="0" y="0"/>
          <a:chExt cx="0" cy="0"/>
        </a:xfrm>
      </p:grpSpPr>
      <p:sp>
        <p:nvSpPr>
          <p:cNvPr id="186" name="Google Shape;186;p31"/>
          <p:cNvSpPr txBox="1"/>
          <p:nvPr>
            <p:ph idx="1" type="subTitle"/>
          </p:nvPr>
        </p:nvSpPr>
        <p:spPr>
          <a:xfrm>
            <a:off x="1117609" y="1344312"/>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7" name="Google Shape;187;p31"/>
          <p:cNvSpPr txBox="1"/>
          <p:nvPr>
            <p:ph idx="2" type="subTitle"/>
          </p:nvPr>
        </p:nvSpPr>
        <p:spPr>
          <a:xfrm>
            <a:off x="1117608" y="1814120"/>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188" name="Google Shape;188;p31"/>
          <p:cNvSpPr txBox="1"/>
          <p:nvPr>
            <p:ph idx="3" type="subTitle"/>
          </p:nvPr>
        </p:nvSpPr>
        <p:spPr>
          <a:xfrm>
            <a:off x="5350659" y="2459781"/>
            <a:ext cx="2683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9" name="Google Shape;189;p31"/>
          <p:cNvSpPr txBox="1"/>
          <p:nvPr>
            <p:ph idx="4" type="subTitle"/>
          </p:nvPr>
        </p:nvSpPr>
        <p:spPr>
          <a:xfrm>
            <a:off x="5350658" y="2929589"/>
            <a:ext cx="2683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90" name="Google Shape;190;p31"/>
          <p:cNvSpPr txBox="1"/>
          <p:nvPr>
            <p:ph idx="5" type="subTitle"/>
          </p:nvPr>
        </p:nvSpPr>
        <p:spPr>
          <a:xfrm>
            <a:off x="1117648" y="3575250"/>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91" name="Google Shape;191;p31"/>
          <p:cNvSpPr txBox="1"/>
          <p:nvPr>
            <p:ph idx="6" type="subTitle"/>
          </p:nvPr>
        </p:nvSpPr>
        <p:spPr>
          <a:xfrm>
            <a:off x="1117649" y="4045054"/>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192" name="Google Shape;192;p31"/>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93" name="Google Shape;193;p31"/>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194" name="Google Shape;194;p31"/>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195" name="Google Shape;195;p31"/>
          <p:cNvSpPr txBox="1"/>
          <p:nvPr>
            <p:ph idx="7"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6" name="Google Shape;196;p31"/>
          <p:cNvSpPr txBox="1"/>
          <p:nvPr>
            <p:ph idx="8"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BLANK_22">
    <p:bg>
      <p:bgPr>
        <a:solidFill>
          <a:schemeClr val="lt1"/>
        </a:solidFill>
      </p:bgPr>
    </p:bg>
    <p:spTree>
      <p:nvGrpSpPr>
        <p:cNvPr id="197" name="Shape 197"/>
        <p:cNvGrpSpPr/>
        <p:nvPr/>
      </p:nvGrpSpPr>
      <p:grpSpPr>
        <a:xfrm>
          <a:off x="0" y="0"/>
          <a:ext cx="0" cy="0"/>
          <a:chOff x="0" y="0"/>
          <a:chExt cx="0" cy="0"/>
        </a:xfrm>
      </p:grpSpPr>
      <p:sp>
        <p:nvSpPr>
          <p:cNvPr id="198" name="Google Shape;198;p32"/>
          <p:cNvSpPr txBox="1"/>
          <p:nvPr>
            <p:ph idx="1" type="subTitle"/>
          </p:nvPr>
        </p:nvSpPr>
        <p:spPr>
          <a:xfrm>
            <a:off x="852975" y="2547752"/>
            <a:ext cx="21510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99" name="Google Shape;199;p32"/>
          <p:cNvSpPr txBox="1"/>
          <p:nvPr>
            <p:ph idx="2" type="subTitle"/>
          </p:nvPr>
        </p:nvSpPr>
        <p:spPr>
          <a:xfrm>
            <a:off x="852975" y="3017551"/>
            <a:ext cx="2151000" cy="695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00" name="Google Shape;200;p32"/>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01" name="Google Shape;201;p32"/>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202" name="Google Shape;202;p32"/>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203" name="Google Shape;203;p32"/>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4" name="Google Shape;204;p32"/>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5" name="Google Shape;205;p32"/>
          <p:cNvSpPr txBox="1"/>
          <p:nvPr>
            <p:ph idx="5" type="subTitle"/>
          </p:nvPr>
        </p:nvSpPr>
        <p:spPr>
          <a:xfrm>
            <a:off x="3496500" y="2860277"/>
            <a:ext cx="21510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06" name="Google Shape;206;p32"/>
          <p:cNvSpPr txBox="1"/>
          <p:nvPr>
            <p:ph idx="6" type="subTitle"/>
          </p:nvPr>
        </p:nvSpPr>
        <p:spPr>
          <a:xfrm>
            <a:off x="3496500" y="3330076"/>
            <a:ext cx="2151000" cy="695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07" name="Google Shape;207;p32"/>
          <p:cNvSpPr txBox="1"/>
          <p:nvPr>
            <p:ph idx="7" type="subTitle"/>
          </p:nvPr>
        </p:nvSpPr>
        <p:spPr>
          <a:xfrm>
            <a:off x="6140025" y="3165077"/>
            <a:ext cx="21510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08" name="Google Shape;208;p32"/>
          <p:cNvSpPr txBox="1"/>
          <p:nvPr>
            <p:ph idx="8" type="subTitle"/>
          </p:nvPr>
        </p:nvSpPr>
        <p:spPr>
          <a:xfrm>
            <a:off x="6140025" y="3634876"/>
            <a:ext cx="2151000" cy="695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09" name="Shape 209"/>
        <p:cNvGrpSpPr/>
        <p:nvPr/>
      </p:nvGrpSpPr>
      <p:grpSpPr>
        <a:xfrm>
          <a:off x="0" y="0"/>
          <a:ext cx="0" cy="0"/>
          <a:chOff x="0" y="0"/>
          <a:chExt cx="0" cy="0"/>
        </a:xfrm>
      </p:grpSpPr>
      <p:sp>
        <p:nvSpPr>
          <p:cNvPr id="210" name="Google Shape;210;p33"/>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txBox="1"/>
          <p:nvPr>
            <p:ph type="title"/>
          </p:nvPr>
        </p:nvSpPr>
        <p:spPr>
          <a:xfrm>
            <a:off x="4572000" y="3257475"/>
            <a:ext cx="3858900" cy="457200"/>
          </a:xfrm>
          <a:prstGeom prst="rect">
            <a:avLst/>
          </a:prstGeom>
          <a:noFill/>
        </p:spPr>
        <p:txBody>
          <a:bodyPr anchorCtr="0" anchor="ctr" bIns="0" lIns="0" spcFirstLastPara="1" rIns="0" wrap="square" tIns="0">
            <a:noAutofit/>
          </a:bodyPr>
          <a:lstStyle>
            <a:lvl1pPr lvl="0" algn="r">
              <a:spcBef>
                <a:spcPts val="0"/>
              </a:spcBef>
              <a:spcAft>
                <a:spcPts val="0"/>
              </a:spcAft>
              <a:buSzPts val="1800"/>
              <a:buNone/>
              <a:defRPr sz="2000">
                <a:solidFill>
                  <a:schemeClr val="dk2"/>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2" name="Google Shape;212;p33"/>
          <p:cNvSpPr txBox="1"/>
          <p:nvPr>
            <p:ph idx="2" type="title"/>
          </p:nvPr>
        </p:nvSpPr>
        <p:spPr>
          <a:xfrm>
            <a:off x="713225" y="1885875"/>
            <a:ext cx="7717500" cy="1371600"/>
          </a:xfrm>
          <a:prstGeom prst="rect">
            <a:avLst/>
          </a:prstGeom>
          <a:noFill/>
        </p:spPr>
        <p:txBody>
          <a:bodyPr anchorCtr="0" anchor="ctr" bIns="0" lIns="0" spcFirstLastPara="1" rIns="0" wrap="square" tIns="0">
            <a:noAutofit/>
          </a:bodyPr>
          <a:lstStyle>
            <a:lvl1pPr lvl="0" rtl="0">
              <a:spcBef>
                <a:spcPts val="0"/>
              </a:spcBef>
              <a:spcAft>
                <a:spcPts val="0"/>
              </a:spcAft>
              <a:buSzPts val="2400"/>
              <a:buFont typeface="Nanum Gothic"/>
              <a:buNone/>
              <a:defRPr b="0">
                <a:solidFill>
                  <a:schemeClr val="dk2"/>
                </a:solidFill>
                <a:latin typeface="Nanum Gothic"/>
                <a:ea typeface="Nanum Gothic"/>
                <a:cs typeface="Nanum Gothic"/>
                <a:sym typeface="Nanum Gothic"/>
              </a:defRPr>
            </a:lvl1pPr>
            <a:lvl2pPr lvl="1" rtl="0">
              <a:spcBef>
                <a:spcPts val="0"/>
              </a:spcBef>
              <a:spcAft>
                <a:spcPts val="0"/>
              </a:spcAft>
              <a:buSzPts val="2400"/>
              <a:buFont typeface="Nanum Gothic"/>
              <a:buNone/>
              <a:defRPr sz="2400">
                <a:latin typeface="Nanum Gothic"/>
                <a:ea typeface="Nanum Gothic"/>
                <a:cs typeface="Nanum Gothic"/>
                <a:sym typeface="Nanum Gothic"/>
              </a:defRPr>
            </a:lvl2pPr>
            <a:lvl3pPr lvl="2" rtl="0">
              <a:spcBef>
                <a:spcPts val="0"/>
              </a:spcBef>
              <a:spcAft>
                <a:spcPts val="0"/>
              </a:spcAft>
              <a:buSzPts val="2400"/>
              <a:buFont typeface="Nanum Gothic"/>
              <a:buNone/>
              <a:defRPr sz="2400">
                <a:latin typeface="Nanum Gothic"/>
                <a:ea typeface="Nanum Gothic"/>
                <a:cs typeface="Nanum Gothic"/>
                <a:sym typeface="Nanum Gothic"/>
              </a:defRPr>
            </a:lvl3pPr>
            <a:lvl4pPr lvl="3" rtl="0">
              <a:spcBef>
                <a:spcPts val="0"/>
              </a:spcBef>
              <a:spcAft>
                <a:spcPts val="0"/>
              </a:spcAft>
              <a:buSzPts val="2400"/>
              <a:buFont typeface="Nanum Gothic"/>
              <a:buNone/>
              <a:defRPr sz="2400">
                <a:latin typeface="Nanum Gothic"/>
                <a:ea typeface="Nanum Gothic"/>
                <a:cs typeface="Nanum Gothic"/>
                <a:sym typeface="Nanum Gothic"/>
              </a:defRPr>
            </a:lvl4pPr>
            <a:lvl5pPr lvl="4" rtl="0">
              <a:spcBef>
                <a:spcPts val="0"/>
              </a:spcBef>
              <a:spcAft>
                <a:spcPts val="0"/>
              </a:spcAft>
              <a:buSzPts val="2400"/>
              <a:buFont typeface="Nanum Gothic"/>
              <a:buNone/>
              <a:defRPr sz="2400">
                <a:latin typeface="Nanum Gothic"/>
                <a:ea typeface="Nanum Gothic"/>
                <a:cs typeface="Nanum Gothic"/>
                <a:sym typeface="Nanum Gothic"/>
              </a:defRPr>
            </a:lvl5pPr>
            <a:lvl6pPr lvl="5" rtl="0">
              <a:spcBef>
                <a:spcPts val="0"/>
              </a:spcBef>
              <a:spcAft>
                <a:spcPts val="0"/>
              </a:spcAft>
              <a:buSzPts val="2400"/>
              <a:buFont typeface="Nanum Gothic"/>
              <a:buNone/>
              <a:defRPr sz="2400">
                <a:latin typeface="Nanum Gothic"/>
                <a:ea typeface="Nanum Gothic"/>
                <a:cs typeface="Nanum Gothic"/>
                <a:sym typeface="Nanum Gothic"/>
              </a:defRPr>
            </a:lvl6pPr>
            <a:lvl7pPr lvl="6" rtl="0">
              <a:spcBef>
                <a:spcPts val="0"/>
              </a:spcBef>
              <a:spcAft>
                <a:spcPts val="0"/>
              </a:spcAft>
              <a:buSzPts val="2400"/>
              <a:buFont typeface="Nanum Gothic"/>
              <a:buNone/>
              <a:defRPr sz="2400">
                <a:latin typeface="Nanum Gothic"/>
                <a:ea typeface="Nanum Gothic"/>
                <a:cs typeface="Nanum Gothic"/>
                <a:sym typeface="Nanum Gothic"/>
              </a:defRPr>
            </a:lvl7pPr>
            <a:lvl8pPr lvl="7" rtl="0">
              <a:spcBef>
                <a:spcPts val="0"/>
              </a:spcBef>
              <a:spcAft>
                <a:spcPts val="0"/>
              </a:spcAft>
              <a:buSzPts val="2400"/>
              <a:buFont typeface="Nanum Gothic"/>
              <a:buNone/>
              <a:defRPr sz="2400">
                <a:latin typeface="Nanum Gothic"/>
                <a:ea typeface="Nanum Gothic"/>
                <a:cs typeface="Nanum Gothic"/>
                <a:sym typeface="Nanum Gothic"/>
              </a:defRPr>
            </a:lvl8pPr>
            <a:lvl9pPr lvl="8" rtl="0">
              <a:spcBef>
                <a:spcPts val="0"/>
              </a:spcBef>
              <a:spcAft>
                <a:spcPts val="0"/>
              </a:spcAft>
              <a:buSzPts val="2400"/>
              <a:buFont typeface="Nanum Gothic"/>
              <a:buNone/>
              <a:defRPr sz="2400">
                <a:latin typeface="Nanum Gothic"/>
                <a:ea typeface="Nanum Gothic"/>
                <a:cs typeface="Nanum Gothic"/>
                <a:sym typeface="Nanum Gothic"/>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2">
    <p:bg>
      <p:bgPr>
        <a:solidFill>
          <a:schemeClr val="lt1"/>
        </a:solidFill>
      </p:bgPr>
    </p:bg>
    <p:spTree>
      <p:nvGrpSpPr>
        <p:cNvPr id="213" name="Shape 213"/>
        <p:cNvGrpSpPr/>
        <p:nvPr/>
      </p:nvGrpSpPr>
      <p:grpSpPr>
        <a:xfrm>
          <a:off x="0" y="0"/>
          <a:ext cx="0" cy="0"/>
          <a:chOff x="0" y="0"/>
          <a:chExt cx="0" cy="0"/>
        </a:xfrm>
      </p:grpSpPr>
      <p:sp>
        <p:nvSpPr>
          <p:cNvPr id="214" name="Google Shape;214;p34"/>
          <p:cNvSpPr txBox="1"/>
          <p:nvPr>
            <p:ph type="title"/>
          </p:nvPr>
        </p:nvSpPr>
        <p:spPr>
          <a:xfrm>
            <a:off x="713225" y="3872023"/>
            <a:ext cx="2757300" cy="457200"/>
          </a:xfrm>
          <a:prstGeom prst="rect">
            <a:avLst/>
          </a:prstGeom>
          <a:noFill/>
        </p:spPr>
        <p:txBody>
          <a:bodyPr anchorCtr="0" anchor="ctr" bIns="0" lIns="0" spcFirstLastPara="1" rIns="0" wrap="square" tIns="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5" name="Google Shape;215;p34"/>
          <p:cNvSpPr txBox="1"/>
          <p:nvPr>
            <p:ph idx="2" type="title"/>
          </p:nvPr>
        </p:nvSpPr>
        <p:spPr>
          <a:xfrm>
            <a:off x="713225" y="814277"/>
            <a:ext cx="4079100" cy="2307600"/>
          </a:xfrm>
          <a:prstGeom prst="rect">
            <a:avLst/>
          </a:prstGeom>
          <a:noFill/>
        </p:spPr>
        <p:txBody>
          <a:bodyPr anchorCtr="0" anchor="ctr" bIns="0" lIns="0" spcFirstLastPara="1" rIns="0" wrap="square" tIns="0">
            <a:noAutofit/>
          </a:bodyPr>
          <a:lstStyle>
            <a:lvl1pPr lvl="0" rtl="0">
              <a:spcBef>
                <a:spcPts val="0"/>
              </a:spcBef>
              <a:spcAft>
                <a:spcPts val="0"/>
              </a:spcAft>
              <a:buSzPts val="2400"/>
              <a:buFont typeface="Nanum Gothic"/>
              <a:buNone/>
              <a:defRPr b="0" sz="2800">
                <a:latin typeface="Nanum Gothic"/>
                <a:ea typeface="Nanum Gothic"/>
                <a:cs typeface="Nanum Gothic"/>
                <a:sym typeface="Nanum Gothic"/>
              </a:defRPr>
            </a:lvl1pPr>
            <a:lvl2pPr lvl="1" rtl="0">
              <a:spcBef>
                <a:spcPts val="0"/>
              </a:spcBef>
              <a:spcAft>
                <a:spcPts val="0"/>
              </a:spcAft>
              <a:buSzPts val="2400"/>
              <a:buFont typeface="Nanum Gothic"/>
              <a:buNone/>
              <a:defRPr sz="2400">
                <a:latin typeface="Nanum Gothic"/>
                <a:ea typeface="Nanum Gothic"/>
                <a:cs typeface="Nanum Gothic"/>
                <a:sym typeface="Nanum Gothic"/>
              </a:defRPr>
            </a:lvl2pPr>
            <a:lvl3pPr lvl="2" rtl="0">
              <a:spcBef>
                <a:spcPts val="0"/>
              </a:spcBef>
              <a:spcAft>
                <a:spcPts val="0"/>
              </a:spcAft>
              <a:buSzPts val="2400"/>
              <a:buFont typeface="Nanum Gothic"/>
              <a:buNone/>
              <a:defRPr sz="2400">
                <a:latin typeface="Nanum Gothic"/>
                <a:ea typeface="Nanum Gothic"/>
                <a:cs typeface="Nanum Gothic"/>
                <a:sym typeface="Nanum Gothic"/>
              </a:defRPr>
            </a:lvl3pPr>
            <a:lvl4pPr lvl="3" rtl="0">
              <a:spcBef>
                <a:spcPts val="0"/>
              </a:spcBef>
              <a:spcAft>
                <a:spcPts val="0"/>
              </a:spcAft>
              <a:buSzPts val="2400"/>
              <a:buFont typeface="Nanum Gothic"/>
              <a:buNone/>
              <a:defRPr sz="2400">
                <a:latin typeface="Nanum Gothic"/>
                <a:ea typeface="Nanum Gothic"/>
                <a:cs typeface="Nanum Gothic"/>
                <a:sym typeface="Nanum Gothic"/>
              </a:defRPr>
            </a:lvl4pPr>
            <a:lvl5pPr lvl="4" rtl="0">
              <a:spcBef>
                <a:spcPts val="0"/>
              </a:spcBef>
              <a:spcAft>
                <a:spcPts val="0"/>
              </a:spcAft>
              <a:buSzPts val="2400"/>
              <a:buFont typeface="Nanum Gothic"/>
              <a:buNone/>
              <a:defRPr sz="2400">
                <a:latin typeface="Nanum Gothic"/>
                <a:ea typeface="Nanum Gothic"/>
                <a:cs typeface="Nanum Gothic"/>
                <a:sym typeface="Nanum Gothic"/>
              </a:defRPr>
            </a:lvl5pPr>
            <a:lvl6pPr lvl="5" rtl="0">
              <a:spcBef>
                <a:spcPts val="0"/>
              </a:spcBef>
              <a:spcAft>
                <a:spcPts val="0"/>
              </a:spcAft>
              <a:buSzPts val="2400"/>
              <a:buFont typeface="Nanum Gothic"/>
              <a:buNone/>
              <a:defRPr sz="2400">
                <a:latin typeface="Nanum Gothic"/>
                <a:ea typeface="Nanum Gothic"/>
                <a:cs typeface="Nanum Gothic"/>
                <a:sym typeface="Nanum Gothic"/>
              </a:defRPr>
            </a:lvl6pPr>
            <a:lvl7pPr lvl="6" rtl="0">
              <a:spcBef>
                <a:spcPts val="0"/>
              </a:spcBef>
              <a:spcAft>
                <a:spcPts val="0"/>
              </a:spcAft>
              <a:buSzPts val="2400"/>
              <a:buFont typeface="Nanum Gothic"/>
              <a:buNone/>
              <a:defRPr sz="2400">
                <a:latin typeface="Nanum Gothic"/>
                <a:ea typeface="Nanum Gothic"/>
                <a:cs typeface="Nanum Gothic"/>
                <a:sym typeface="Nanum Gothic"/>
              </a:defRPr>
            </a:lvl7pPr>
            <a:lvl8pPr lvl="7" rtl="0">
              <a:spcBef>
                <a:spcPts val="0"/>
              </a:spcBef>
              <a:spcAft>
                <a:spcPts val="0"/>
              </a:spcAft>
              <a:buSzPts val="2400"/>
              <a:buFont typeface="Nanum Gothic"/>
              <a:buNone/>
              <a:defRPr sz="2400">
                <a:latin typeface="Nanum Gothic"/>
                <a:ea typeface="Nanum Gothic"/>
                <a:cs typeface="Nanum Gothic"/>
                <a:sym typeface="Nanum Gothic"/>
              </a:defRPr>
            </a:lvl8pPr>
            <a:lvl9pPr lvl="8" rtl="0">
              <a:spcBef>
                <a:spcPts val="0"/>
              </a:spcBef>
              <a:spcAft>
                <a:spcPts val="0"/>
              </a:spcAft>
              <a:buSzPts val="2400"/>
              <a:buFont typeface="Nanum Gothic"/>
              <a:buNone/>
              <a:defRPr sz="2400">
                <a:latin typeface="Nanum Gothic"/>
                <a:ea typeface="Nanum Gothic"/>
                <a:cs typeface="Nanum Gothic"/>
                <a:sym typeface="Nanum Gothic"/>
              </a:defRPr>
            </a:lvl9pPr>
          </a:lstStyle>
          <a:p/>
        </p:txBody>
      </p:sp>
      <p:sp>
        <p:nvSpPr>
          <p:cNvPr id="216" name="Google Shape;216;p34"/>
          <p:cNvSpPr txBox="1"/>
          <p:nvPr>
            <p:ph idx="1"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17" name="Shape 217"/>
        <p:cNvGrpSpPr/>
        <p:nvPr/>
      </p:nvGrpSpPr>
      <p:grpSpPr>
        <a:xfrm>
          <a:off x="0" y="0"/>
          <a:ext cx="0" cy="0"/>
          <a:chOff x="0" y="0"/>
          <a:chExt cx="0" cy="0"/>
        </a:xfrm>
      </p:grpSpPr>
      <p:sp>
        <p:nvSpPr>
          <p:cNvPr id="218" name="Google Shape;218;p35"/>
          <p:cNvSpPr txBox="1"/>
          <p:nvPr>
            <p:ph idx="1" type="subTitle"/>
          </p:nvPr>
        </p:nvSpPr>
        <p:spPr>
          <a:xfrm>
            <a:off x="7199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19" name="Google Shape;219;p35"/>
          <p:cNvSpPr txBox="1"/>
          <p:nvPr>
            <p:ph idx="2" type="subTitle"/>
          </p:nvPr>
        </p:nvSpPr>
        <p:spPr>
          <a:xfrm>
            <a:off x="7200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0" name="Google Shape;220;p35"/>
          <p:cNvSpPr txBox="1"/>
          <p:nvPr>
            <p:ph idx="3" type="subTitle"/>
          </p:nvPr>
        </p:nvSpPr>
        <p:spPr>
          <a:xfrm>
            <a:off x="34661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1" name="Google Shape;221;p35"/>
          <p:cNvSpPr txBox="1"/>
          <p:nvPr>
            <p:ph idx="4" type="subTitle"/>
          </p:nvPr>
        </p:nvSpPr>
        <p:spPr>
          <a:xfrm>
            <a:off x="34662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2" name="Google Shape;222;p35"/>
          <p:cNvSpPr txBox="1"/>
          <p:nvPr>
            <p:ph idx="5" type="subTitle"/>
          </p:nvPr>
        </p:nvSpPr>
        <p:spPr>
          <a:xfrm>
            <a:off x="62123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3" name="Google Shape;223;p35"/>
          <p:cNvSpPr txBox="1"/>
          <p:nvPr>
            <p:ph idx="6" type="subTitle"/>
          </p:nvPr>
        </p:nvSpPr>
        <p:spPr>
          <a:xfrm>
            <a:off x="62124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4" name="Google Shape;224;p35"/>
          <p:cNvSpPr txBox="1"/>
          <p:nvPr>
            <p:ph idx="7" type="subTitle"/>
          </p:nvPr>
        </p:nvSpPr>
        <p:spPr>
          <a:xfrm>
            <a:off x="7199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5" name="Google Shape;225;p35"/>
          <p:cNvSpPr txBox="1"/>
          <p:nvPr>
            <p:ph idx="8" type="subTitle"/>
          </p:nvPr>
        </p:nvSpPr>
        <p:spPr>
          <a:xfrm>
            <a:off x="7200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6" name="Google Shape;226;p35"/>
          <p:cNvSpPr txBox="1"/>
          <p:nvPr>
            <p:ph idx="9" type="subTitle"/>
          </p:nvPr>
        </p:nvSpPr>
        <p:spPr>
          <a:xfrm>
            <a:off x="34661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7" name="Google Shape;227;p35"/>
          <p:cNvSpPr txBox="1"/>
          <p:nvPr>
            <p:ph idx="13" type="subTitle"/>
          </p:nvPr>
        </p:nvSpPr>
        <p:spPr>
          <a:xfrm>
            <a:off x="34662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8" name="Google Shape;228;p35"/>
          <p:cNvSpPr txBox="1"/>
          <p:nvPr>
            <p:ph idx="14" type="subTitle"/>
          </p:nvPr>
        </p:nvSpPr>
        <p:spPr>
          <a:xfrm>
            <a:off x="62123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9" name="Google Shape;229;p35"/>
          <p:cNvSpPr txBox="1"/>
          <p:nvPr>
            <p:ph idx="15" type="subTitle"/>
          </p:nvPr>
        </p:nvSpPr>
        <p:spPr>
          <a:xfrm>
            <a:off x="62124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0" name="Google Shape;230;p35"/>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1">
    <p:spTree>
      <p:nvGrpSpPr>
        <p:cNvPr id="231" name="Shape 231"/>
        <p:cNvGrpSpPr/>
        <p:nvPr/>
      </p:nvGrpSpPr>
      <p:grpSpPr>
        <a:xfrm>
          <a:off x="0" y="0"/>
          <a:ext cx="0" cy="0"/>
          <a:chOff x="0" y="0"/>
          <a:chExt cx="0" cy="0"/>
        </a:xfrm>
      </p:grpSpPr>
      <p:sp>
        <p:nvSpPr>
          <p:cNvPr id="232" name="Google Shape;232;p36"/>
          <p:cNvSpPr txBox="1"/>
          <p:nvPr>
            <p:ph idx="1" type="subTitle"/>
          </p:nvPr>
        </p:nvSpPr>
        <p:spPr>
          <a:xfrm>
            <a:off x="1903200" y="3211504"/>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3" name="Google Shape;233;p36"/>
          <p:cNvSpPr txBox="1"/>
          <p:nvPr>
            <p:ph idx="2" type="subTitle"/>
          </p:nvPr>
        </p:nvSpPr>
        <p:spPr>
          <a:xfrm>
            <a:off x="1903202" y="3681302"/>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4" name="Google Shape;234;p36"/>
          <p:cNvSpPr txBox="1"/>
          <p:nvPr>
            <p:ph idx="3" type="subTitle"/>
          </p:nvPr>
        </p:nvSpPr>
        <p:spPr>
          <a:xfrm>
            <a:off x="5755200" y="3211500"/>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5" name="Google Shape;235;p36"/>
          <p:cNvSpPr txBox="1"/>
          <p:nvPr>
            <p:ph idx="4" type="subTitle"/>
          </p:nvPr>
        </p:nvSpPr>
        <p:spPr>
          <a:xfrm>
            <a:off x="5755202" y="3681300"/>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6" name="Google Shape;236;p36"/>
          <p:cNvSpPr txBox="1"/>
          <p:nvPr>
            <p:ph idx="5" type="subTitle"/>
          </p:nvPr>
        </p:nvSpPr>
        <p:spPr>
          <a:xfrm>
            <a:off x="1903200" y="1456025"/>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7" name="Google Shape;237;p36"/>
          <p:cNvSpPr txBox="1"/>
          <p:nvPr>
            <p:ph idx="6" type="subTitle"/>
          </p:nvPr>
        </p:nvSpPr>
        <p:spPr>
          <a:xfrm>
            <a:off x="1903202" y="1925823"/>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8" name="Google Shape;238;p36"/>
          <p:cNvSpPr txBox="1"/>
          <p:nvPr>
            <p:ph idx="7" type="subTitle"/>
          </p:nvPr>
        </p:nvSpPr>
        <p:spPr>
          <a:xfrm>
            <a:off x="5755200" y="1456025"/>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9" name="Google Shape;239;p36"/>
          <p:cNvSpPr txBox="1"/>
          <p:nvPr>
            <p:ph idx="8" type="subTitle"/>
          </p:nvPr>
        </p:nvSpPr>
        <p:spPr>
          <a:xfrm>
            <a:off x="5755202" y="1925825"/>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0" name="Google Shape;240;p36"/>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9">
    <p:bg>
      <p:bgPr>
        <a:solidFill>
          <a:schemeClr val="lt1"/>
        </a:solidFill>
      </p:bgPr>
    </p:bg>
    <p:spTree>
      <p:nvGrpSpPr>
        <p:cNvPr id="241" name="Shape 241"/>
        <p:cNvGrpSpPr/>
        <p:nvPr/>
      </p:nvGrpSpPr>
      <p:grpSpPr>
        <a:xfrm>
          <a:off x="0" y="0"/>
          <a:ext cx="0" cy="0"/>
          <a:chOff x="0" y="0"/>
          <a:chExt cx="0" cy="0"/>
        </a:xfrm>
      </p:grpSpPr>
      <p:sp>
        <p:nvSpPr>
          <p:cNvPr id="242" name="Google Shape;242;p37"/>
          <p:cNvSpPr txBox="1"/>
          <p:nvPr>
            <p:ph idx="1" type="subTitle"/>
          </p:nvPr>
        </p:nvSpPr>
        <p:spPr>
          <a:xfrm>
            <a:off x="726175" y="3054828"/>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3" name="Google Shape;243;p37"/>
          <p:cNvSpPr txBox="1"/>
          <p:nvPr>
            <p:ph idx="2" type="subTitle"/>
          </p:nvPr>
        </p:nvSpPr>
        <p:spPr>
          <a:xfrm>
            <a:off x="726175" y="3524625"/>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4" name="Google Shape;244;p37"/>
          <p:cNvSpPr txBox="1"/>
          <p:nvPr>
            <p:ph idx="3" type="subTitle"/>
          </p:nvPr>
        </p:nvSpPr>
        <p:spPr>
          <a:xfrm>
            <a:off x="3716101" y="3054825"/>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5" name="Google Shape;245;p37"/>
          <p:cNvSpPr txBox="1"/>
          <p:nvPr>
            <p:ph idx="4" type="subTitle"/>
          </p:nvPr>
        </p:nvSpPr>
        <p:spPr>
          <a:xfrm>
            <a:off x="3716100" y="3524625"/>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6" name="Google Shape;246;p37"/>
          <p:cNvSpPr txBox="1"/>
          <p:nvPr>
            <p:ph idx="5" type="subTitle"/>
          </p:nvPr>
        </p:nvSpPr>
        <p:spPr>
          <a:xfrm>
            <a:off x="726175" y="1527950"/>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7" name="Google Shape;247;p37"/>
          <p:cNvSpPr txBox="1"/>
          <p:nvPr>
            <p:ph idx="6" type="subTitle"/>
          </p:nvPr>
        </p:nvSpPr>
        <p:spPr>
          <a:xfrm>
            <a:off x="726175" y="1997751"/>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8" name="Google Shape;248;p37"/>
          <p:cNvSpPr txBox="1"/>
          <p:nvPr>
            <p:ph idx="7" type="subTitle"/>
          </p:nvPr>
        </p:nvSpPr>
        <p:spPr>
          <a:xfrm>
            <a:off x="3716101" y="1527950"/>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9" name="Google Shape;249;p37"/>
          <p:cNvSpPr txBox="1"/>
          <p:nvPr>
            <p:ph idx="8" type="subTitle"/>
          </p:nvPr>
        </p:nvSpPr>
        <p:spPr>
          <a:xfrm>
            <a:off x="3716100" y="1997754"/>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0" name="Google Shape;250;p37"/>
          <p:cNvSpPr txBox="1"/>
          <p:nvPr>
            <p:ph type="title"/>
          </p:nvPr>
        </p:nvSpPr>
        <p:spPr>
          <a:xfrm>
            <a:off x="720000" y="395625"/>
            <a:ext cx="55917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37"/>
          <p:cNvSpPr txBox="1"/>
          <p:nvPr>
            <p:ph idx="9"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8">
    <p:bg>
      <p:bgPr>
        <a:solidFill>
          <a:schemeClr val="lt1"/>
        </a:solidFill>
      </p:bgPr>
    </p:bg>
    <p:spTree>
      <p:nvGrpSpPr>
        <p:cNvPr id="252" name="Shape 252"/>
        <p:cNvGrpSpPr/>
        <p:nvPr/>
      </p:nvGrpSpPr>
      <p:grpSpPr>
        <a:xfrm>
          <a:off x="0" y="0"/>
          <a:ext cx="0" cy="0"/>
          <a:chOff x="0" y="0"/>
          <a:chExt cx="0" cy="0"/>
        </a:xfrm>
      </p:grpSpPr>
      <p:sp>
        <p:nvSpPr>
          <p:cNvPr id="253" name="Google Shape;253;p38"/>
          <p:cNvSpPr txBox="1"/>
          <p:nvPr>
            <p:ph idx="1" type="subTitle"/>
          </p:nvPr>
        </p:nvSpPr>
        <p:spPr>
          <a:xfrm>
            <a:off x="864900" y="3082026"/>
            <a:ext cx="2282400" cy="3711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54" name="Google Shape;254;p38"/>
          <p:cNvSpPr txBox="1"/>
          <p:nvPr>
            <p:ph idx="2" type="subTitle"/>
          </p:nvPr>
        </p:nvSpPr>
        <p:spPr>
          <a:xfrm>
            <a:off x="864900" y="3453126"/>
            <a:ext cx="2282400" cy="4446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255" name="Google Shape;255;p38"/>
          <p:cNvSpPr txBox="1"/>
          <p:nvPr>
            <p:ph idx="3" type="subTitle"/>
          </p:nvPr>
        </p:nvSpPr>
        <p:spPr>
          <a:xfrm>
            <a:off x="5998550" y="3082024"/>
            <a:ext cx="2282400" cy="371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56" name="Google Shape;256;p38"/>
          <p:cNvSpPr txBox="1"/>
          <p:nvPr>
            <p:ph idx="4" type="subTitle"/>
          </p:nvPr>
        </p:nvSpPr>
        <p:spPr>
          <a:xfrm>
            <a:off x="5998550" y="3453126"/>
            <a:ext cx="2282400" cy="444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7" name="Google Shape;257;p38"/>
          <p:cNvSpPr txBox="1"/>
          <p:nvPr>
            <p:ph idx="5" type="subTitle"/>
          </p:nvPr>
        </p:nvSpPr>
        <p:spPr>
          <a:xfrm>
            <a:off x="864900" y="1548416"/>
            <a:ext cx="2282400" cy="3711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58" name="Google Shape;258;p38"/>
          <p:cNvSpPr txBox="1"/>
          <p:nvPr>
            <p:ph idx="6" type="subTitle"/>
          </p:nvPr>
        </p:nvSpPr>
        <p:spPr>
          <a:xfrm>
            <a:off x="864900" y="1919607"/>
            <a:ext cx="2282400" cy="4446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259" name="Google Shape;259;p38"/>
          <p:cNvSpPr txBox="1"/>
          <p:nvPr>
            <p:ph idx="7" type="subTitle"/>
          </p:nvPr>
        </p:nvSpPr>
        <p:spPr>
          <a:xfrm>
            <a:off x="5998550" y="1548416"/>
            <a:ext cx="2282400" cy="371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60" name="Google Shape;260;p38"/>
          <p:cNvSpPr txBox="1"/>
          <p:nvPr>
            <p:ph idx="8" type="subTitle"/>
          </p:nvPr>
        </p:nvSpPr>
        <p:spPr>
          <a:xfrm>
            <a:off x="5998550" y="1919609"/>
            <a:ext cx="2282400" cy="444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61" name="Google Shape;261;p38"/>
          <p:cNvSpPr txBox="1"/>
          <p:nvPr>
            <p:ph type="title"/>
          </p:nvPr>
        </p:nvSpPr>
        <p:spPr>
          <a:xfrm>
            <a:off x="720000" y="395625"/>
            <a:ext cx="77112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62" name="Google Shape;262;p38"/>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38"/>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264" name="Google Shape;264;p38"/>
          <p:cNvSpPr txBox="1"/>
          <p:nvPr>
            <p:ph idx="9"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5" name="Google Shape;265;p38"/>
          <p:cNvSpPr txBox="1"/>
          <p:nvPr>
            <p:ph idx="13"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8">
    <p:bg>
      <p:bgPr>
        <a:solidFill>
          <a:schemeClr val="lt1"/>
        </a:solidFill>
      </p:bgPr>
    </p:bg>
    <p:spTree>
      <p:nvGrpSpPr>
        <p:cNvPr id="266" name="Shape 266"/>
        <p:cNvGrpSpPr/>
        <p:nvPr/>
      </p:nvGrpSpPr>
      <p:grpSpPr>
        <a:xfrm>
          <a:off x="0" y="0"/>
          <a:ext cx="0" cy="0"/>
          <a:chOff x="0" y="0"/>
          <a:chExt cx="0" cy="0"/>
        </a:xfrm>
      </p:grpSpPr>
      <p:sp>
        <p:nvSpPr>
          <p:cNvPr id="267" name="Google Shape;267;p39"/>
          <p:cNvSpPr txBox="1"/>
          <p:nvPr>
            <p:ph idx="1" type="subTitle"/>
          </p:nvPr>
        </p:nvSpPr>
        <p:spPr>
          <a:xfrm>
            <a:off x="20930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68" name="Google Shape;268;p39"/>
          <p:cNvSpPr txBox="1"/>
          <p:nvPr>
            <p:ph idx="2" type="subTitle"/>
          </p:nvPr>
        </p:nvSpPr>
        <p:spPr>
          <a:xfrm>
            <a:off x="20931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9" name="Google Shape;269;p39"/>
          <p:cNvSpPr txBox="1"/>
          <p:nvPr>
            <p:ph idx="3" type="subTitle"/>
          </p:nvPr>
        </p:nvSpPr>
        <p:spPr>
          <a:xfrm>
            <a:off x="48392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0" name="Google Shape;270;p39"/>
          <p:cNvSpPr txBox="1"/>
          <p:nvPr>
            <p:ph idx="4" type="subTitle"/>
          </p:nvPr>
        </p:nvSpPr>
        <p:spPr>
          <a:xfrm>
            <a:off x="48393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1" name="Google Shape;271;p39"/>
          <p:cNvSpPr txBox="1"/>
          <p:nvPr>
            <p:ph idx="5" type="subTitle"/>
          </p:nvPr>
        </p:nvSpPr>
        <p:spPr>
          <a:xfrm>
            <a:off x="7199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2" name="Google Shape;272;p39"/>
          <p:cNvSpPr txBox="1"/>
          <p:nvPr>
            <p:ph idx="6" type="subTitle"/>
          </p:nvPr>
        </p:nvSpPr>
        <p:spPr>
          <a:xfrm>
            <a:off x="7200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3" name="Google Shape;273;p39"/>
          <p:cNvSpPr txBox="1"/>
          <p:nvPr>
            <p:ph idx="7" type="subTitle"/>
          </p:nvPr>
        </p:nvSpPr>
        <p:spPr>
          <a:xfrm>
            <a:off x="34661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4" name="Google Shape;274;p39"/>
          <p:cNvSpPr txBox="1"/>
          <p:nvPr>
            <p:ph idx="8" type="subTitle"/>
          </p:nvPr>
        </p:nvSpPr>
        <p:spPr>
          <a:xfrm>
            <a:off x="34662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5" name="Google Shape;275;p39"/>
          <p:cNvSpPr txBox="1"/>
          <p:nvPr>
            <p:ph idx="9" type="subTitle"/>
          </p:nvPr>
        </p:nvSpPr>
        <p:spPr>
          <a:xfrm>
            <a:off x="62123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6" name="Google Shape;276;p39"/>
          <p:cNvSpPr txBox="1"/>
          <p:nvPr>
            <p:ph idx="13" type="subTitle"/>
          </p:nvPr>
        </p:nvSpPr>
        <p:spPr>
          <a:xfrm>
            <a:off x="62124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7" name="Google Shape;277;p39"/>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78" name="Google Shape;278;p39"/>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279" name="Google Shape;279;p39"/>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280" name="Google Shape;280;p39"/>
          <p:cNvSpPr txBox="1"/>
          <p:nvPr>
            <p:ph idx="14"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1" name="Google Shape;281;p39"/>
          <p:cNvSpPr txBox="1"/>
          <p:nvPr>
            <p:ph idx="15"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282" name="Shape 282"/>
        <p:cNvGrpSpPr/>
        <p:nvPr/>
      </p:nvGrpSpPr>
      <p:grpSpPr>
        <a:xfrm>
          <a:off x="0" y="0"/>
          <a:ext cx="0" cy="0"/>
          <a:chOff x="0" y="0"/>
          <a:chExt cx="0" cy="0"/>
        </a:xfrm>
      </p:grpSpPr>
      <p:sp>
        <p:nvSpPr>
          <p:cNvPr id="283" name="Google Shape;283;p40"/>
          <p:cNvSpPr txBox="1"/>
          <p:nvPr>
            <p:ph hasCustomPrompt="1" type="title"/>
          </p:nvPr>
        </p:nvSpPr>
        <p:spPr>
          <a:xfrm>
            <a:off x="720000" y="1474350"/>
            <a:ext cx="2193600" cy="1097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7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84" name="Google Shape;284;p40"/>
          <p:cNvSpPr txBox="1"/>
          <p:nvPr>
            <p:ph idx="1" type="subTitle"/>
          </p:nvPr>
        </p:nvSpPr>
        <p:spPr>
          <a:xfrm>
            <a:off x="720000" y="3028950"/>
            <a:ext cx="21936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5" name="Google Shape;285;p40"/>
          <p:cNvSpPr txBox="1"/>
          <p:nvPr>
            <p:ph hasCustomPrompt="1" idx="2" type="title"/>
          </p:nvPr>
        </p:nvSpPr>
        <p:spPr>
          <a:xfrm>
            <a:off x="3475200" y="1474350"/>
            <a:ext cx="2193600" cy="1097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7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86" name="Google Shape;286;p40"/>
          <p:cNvSpPr txBox="1"/>
          <p:nvPr>
            <p:ph idx="3" type="subTitle"/>
          </p:nvPr>
        </p:nvSpPr>
        <p:spPr>
          <a:xfrm>
            <a:off x="3475200" y="3028950"/>
            <a:ext cx="21936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7" name="Google Shape;287;p40"/>
          <p:cNvSpPr txBox="1"/>
          <p:nvPr>
            <p:ph hasCustomPrompt="1" idx="4" type="title"/>
          </p:nvPr>
        </p:nvSpPr>
        <p:spPr>
          <a:xfrm>
            <a:off x="6230400" y="1474350"/>
            <a:ext cx="2193600" cy="1097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7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88" name="Google Shape;288;p40"/>
          <p:cNvSpPr txBox="1"/>
          <p:nvPr>
            <p:ph idx="5" type="subTitle"/>
          </p:nvPr>
        </p:nvSpPr>
        <p:spPr>
          <a:xfrm>
            <a:off x="6230400" y="3028950"/>
            <a:ext cx="21936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9" name="Google Shape;289;p40"/>
          <p:cNvSpPr txBox="1"/>
          <p:nvPr>
            <p:ph idx="6" type="subTitle"/>
          </p:nvPr>
        </p:nvSpPr>
        <p:spPr>
          <a:xfrm>
            <a:off x="720000" y="2571750"/>
            <a:ext cx="2193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290" name="Google Shape;290;p40"/>
          <p:cNvSpPr txBox="1"/>
          <p:nvPr>
            <p:ph idx="7" type="subTitle"/>
          </p:nvPr>
        </p:nvSpPr>
        <p:spPr>
          <a:xfrm>
            <a:off x="3475200" y="2571750"/>
            <a:ext cx="2193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291" name="Google Shape;291;p40"/>
          <p:cNvSpPr txBox="1"/>
          <p:nvPr>
            <p:ph idx="8" type="subTitle"/>
          </p:nvPr>
        </p:nvSpPr>
        <p:spPr>
          <a:xfrm>
            <a:off x="6230400" y="2571750"/>
            <a:ext cx="2193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292" name="Google Shape;292;p40"/>
          <p:cNvSpPr txBox="1"/>
          <p:nvPr>
            <p:ph idx="9"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idx="1" type="subTitle"/>
          </p:nvPr>
        </p:nvSpPr>
        <p:spPr>
          <a:xfrm>
            <a:off x="3499788" y="2800275"/>
            <a:ext cx="23295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2" name="Google Shape;22;p5"/>
          <p:cNvSpPr txBox="1"/>
          <p:nvPr>
            <p:ph idx="2" type="subTitle"/>
          </p:nvPr>
        </p:nvSpPr>
        <p:spPr>
          <a:xfrm>
            <a:off x="2171697" y="3257475"/>
            <a:ext cx="3657600" cy="5487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 name="Google Shape;23;p5"/>
          <p:cNvSpPr txBox="1"/>
          <p:nvPr>
            <p:ph idx="3" type="subTitle"/>
          </p:nvPr>
        </p:nvSpPr>
        <p:spPr>
          <a:xfrm>
            <a:off x="3320270" y="1195275"/>
            <a:ext cx="23295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 name="Google Shape;24;p5"/>
          <p:cNvSpPr txBox="1"/>
          <p:nvPr>
            <p:ph idx="4" type="subTitle"/>
          </p:nvPr>
        </p:nvSpPr>
        <p:spPr>
          <a:xfrm>
            <a:off x="3320284" y="1652475"/>
            <a:ext cx="3657600" cy="548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 name="Google Shape;25;p5"/>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2">
    <p:bg>
      <p:bgPr>
        <a:solidFill>
          <a:schemeClr val="lt1"/>
        </a:solidFill>
      </p:bgPr>
    </p:bg>
    <p:spTree>
      <p:nvGrpSpPr>
        <p:cNvPr id="293" name="Shape 293"/>
        <p:cNvGrpSpPr/>
        <p:nvPr/>
      </p:nvGrpSpPr>
      <p:grpSpPr>
        <a:xfrm>
          <a:off x="0" y="0"/>
          <a:ext cx="0" cy="0"/>
          <a:chOff x="0" y="0"/>
          <a:chExt cx="0" cy="0"/>
        </a:xfrm>
      </p:grpSpPr>
      <p:sp>
        <p:nvSpPr>
          <p:cNvPr id="294" name="Google Shape;294;p41"/>
          <p:cNvSpPr txBox="1"/>
          <p:nvPr>
            <p:ph hasCustomPrompt="1" type="title"/>
          </p:nvPr>
        </p:nvSpPr>
        <p:spPr>
          <a:xfrm>
            <a:off x="4799392" y="697981"/>
            <a:ext cx="3519900" cy="684000"/>
          </a:xfrm>
          <a:prstGeom prst="rect">
            <a:avLst/>
          </a:prstGeom>
        </p:spPr>
        <p:txBody>
          <a:bodyPr anchorCtr="0" anchor="ctr" bIns="0" lIns="0" spcFirstLastPara="1" rIns="0" wrap="square" tIns="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5" name="Google Shape;295;p41"/>
          <p:cNvSpPr txBox="1"/>
          <p:nvPr>
            <p:ph idx="1" type="subTitle"/>
          </p:nvPr>
        </p:nvSpPr>
        <p:spPr>
          <a:xfrm>
            <a:off x="4799392" y="1384361"/>
            <a:ext cx="3519900" cy="410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6" name="Google Shape;296;p41"/>
          <p:cNvSpPr txBox="1"/>
          <p:nvPr>
            <p:ph hasCustomPrompt="1" idx="2" type="title"/>
          </p:nvPr>
        </p:nvSpPr>
        <p:spPr>
          <a:xfrm>
            <a:off x="4799392" y="2031621"/>
            <a:ext cx="3519900" cy="684000"/>
          </a:xfrm>
          <a:prstGeom prst="rect">
            <a:avLst/>
          </a:prstGeom>
        </p:spPr>
        <p:txBody>
          <a:bodyPr anchorCtr="0" anchor="ctr" bIns="0" lIns="0" spcFirstLastPara="1" rIns="0" wrap="square" tIns="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7" name="Google Shape;297;p41"/>
          <p:cNvSpPr txBox="1"/>
          <p:nvPr>
            <p:ph idx="3" type="subTitle"/>
          </p:nvPr>
        </p:nvSpPr>
        <p:spPr>
          <a:xfrm>
            <a:off x="4799392" y="2718001"/>
            <a:ext cx="3519900" cy="410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8" name="Google Shape;298;p41"/>
          <p:cNvSpPr txBox="1"/>
          <p:nvPr>
            <p:ph hasCustomPrompt="1" idx="4" type="title"/>
          </p:nvPr>
        </p:nvSpPr>
        <p:spPr>
          <a:xfrm>
            <a:off x="4799392" y="3365277"/>
            <a:ext cx="3519900" cy="684000"/>
          </a:xfrm>
          <a:prstGeom prst="rect">
            <a:avLst/>
          </a:prstGeom>
        </p:spPr>
        <p:txBody>
          <a:bodyPr anchorCtr="0" anchor="ctr" bIns="0" lIns="0" spcFirstLastPara="1" rIns="0" wrap="square" tIns="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9" name="Google Shape;299;p41"/>
          <p:cNvSpPr txBox="1"/>
          <p:nvPr>
            <p:ph idx="5" type="subTitle"/>
          </p:nvPr>
        </p:nvSpPr>
        <p:spPr>
          <a:xfrm>
            <a:off x="4799392" y="4051658"/>
            <a:ext cx="3519900" cy="410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0" name="Google Shape;300;p41"/>
          <p:cNvSpPr txBox="1"/>
          <p:nvPr>
            <p:ph idx="6"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21">
    <p:bg>
      <p:bgPr>
        <a:solidFill>
          <a:schemeClr val="lt1"/>
        </a:solidFill>
      </p:bgPr>
    </p:bg>
    <p:spTree>
      <p:nvGrpSpPr>
        <p:cNvPr id="301" name="Shape 301"/>
        <p:cNvGrpSpPr/>
        <p:nvPr/>
      </p:nvGrpSpPr>
      <p:grpSpPr>
        <a:xfrm>
          <a:off x="0" y="0"/>
          <a:ext cx="0" cy="0"/>
          <a:chOff x="0" y="0"/>
          <a:chExt cx="0" cy="0"/>
        </a:xfrm>
      </p:grpSpPr>
      <p:sp>
        <p:nvSpPr>
          <p:cNvPr id="302" name="Google Shape;302;p42"/>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3" name="Google Shape;303;p42"/>
          <p:cNvSpPr txBox="1"/>
          <p:nvPr>
            <p:ph hasCustomPrompt="1" idx="2" type="title"/>
          </p:nvPr>
        </p:nvSpPr>
        <p:spPr>
          <a:xfrm>
            <a:off x="12298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04" name="Google Shape;304;p42"/>
          <p:cNvSpPr txBox="1"/>
          <p:nvPr>
            <p:ph idx="1" type="subTitle"/>
          </p:nvPr>
        </p:nvSpPr>
        <p:spPr>
          <a:xfrm>
            <a:off x="7443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5" name="Google Shape;305;p42"/>
          <p:cNvSpPr txBox="1"/>
          <p:nvPr>
            <p:ph idx="3" type="subTitle"/>
          </p:nvPr>
        </p:nvSpPr>
        <p:spPr>
          <a:xfrm>
            <a:off x="7443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cxnSp>
        <p:nvCxnSpPr>
          <p:cNvPr id="306" name="Google Shape;306;p42"/>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42"/>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308" name="Google Shape;308;p42"/>
          <p:cNvSpPr txBox="1"/>
          <p:nvPr>
            <p:ph idx="4"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9" name="Google Shape;309;p42"/>
          <p:cNvSpPr txBox="1"/>
          <p:nvPr>
            <p:ph idx="5"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0" name="Google Shape;310;p42"/>
          <p:cNvSpPr txBox="1"/>
          <p:nvPr>
            <p:ph hasCustomPrompt="1" idx="6" type="title"/>
          </p:nvPr>
        </p:nvSpPr>
        <p:spPr>
          <a:xfrm>
            <a:off x="31704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11" name="Google Shape;311;p42"/>
          <p:cNvSpPr txBox="1"/>
          <p:nvPr>
            <p:ph idx="7" type="subTitle"/>
          </p:nvPr>
        </p:nvSpPr>
        <p:spPr>
          <a:xfrm>
            <a:off x="26849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2" name="Google Shape;312;p42"/>
          <p:cNvSpPr txBox="1"/>
          <p:nvPr>
            <p:ph idx="8" type="subTitle"/>
          </p:nvPr>
        </p:nvSpPr>
        <p:spPr>
          <a:xfrm>
            <a:off x="26849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313" name="Google Shape;313;p42"/>
          <p:cNvSpPr txBox="1"/>
          <p:nvPr>
            <p:ph hasCustomPrompt="1" idx="9" type="title"/>
          </p:nvPr>
        </p:nvSpPr>
        <p:spPr>
          <a:xfrm>
            <a:off x="51110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14" name="Google Shape;314;p42"/>
          <p:cNvSpPr txBox="1"/>
          <p:nvPr>
            <p:ph idx="13" type="subTitle"/>
          </p:nvPr>
        </p:nvSpPr>
        <p:spPr>
          <a:xfrm>
            <a:off x="46255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5" name="Google Shape;315;p42"/>
          <p:cNvSpPr txBox="1"/>
          <p:nvPr>
            <p:ph idx="14" type="subTitle"/>
          </p:nvPr>
        </p:nvSpPr>
        <p:spPr>
          <a:xfrm>
            <a:off x="46255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316" name="Google Shape;316;p42"/>
          <p:cNvSpPr txBox="1"/>
          <p:nvPr>
            <p:ph hasCustomPrompt="1" idx="15" type="title"/>
          </p:nvPr>
        </p:nvSpPr>
        <p:spPr>
          <a:xfrm>
            <a:off x="70516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17" name="Google Shape;317;p42"/>
          <p:cNvSpPr txBox="1"/>
          <p:nvPr>
            <p:ph idx="16" type="subTitle"/>
          </p:nvPr>
        </p:nvSpPr>
        <p:spPr>
          <a:xfrm>
            <a:off x="65661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8" name="Google Shape;318;p42"/>
          <p:cNvSpPr txBox="1"/>
          <p:nvPr>
            <p:ph idx="17" type="subTitle"/>
          </p:nvPr>
        </p:nvSpPr>
        <p:spPr>
          <a:xfrm>
            <a:off x="65661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319" name="Shape 319"/>
        <p:cNvGrpSpPr/>
        <p:nvPr/>
      </p:nvGrpSpPr>
      <p:grpSpPr>
        <a:xfrm>
          <a:off x="0" y="0"/>
          <a:ext cx="0" cy="0"/>
          <a:chOff x="0" y="0"/>
          <a:chExt cx="0" cy="0"/>
        </a:xfrm>
      </p:grpSpPr>
      <p:sp>
        <p:nvSpPr>
          <p:cNvPr id="320" name="Google Shape;320;p43"/>
          <p:cNvSpPr txBox="1"/>
          <p:nvPr>
            <p:ph idx="1" type="subTitle"/>
          </p:nvPr>
        </p:nvSpPr>
        <p:spPr>
          <a:xfrm>
            <a:off x="1647925" y="3038175"/>
            <a:ext cx="2261400" cy="81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1" name="Google Shape;321;p43"/>
          <p:cNvSpPr txBox="1"/>
          <p:nvPr>
            <p:ph idx="2" type="subTitle"/>
          </p:nvPr>
        </p:nvSpPr>
        <p:spPr>
          <a:xfrm>
            <a:off x="1647925" y="2571750"/>
            <a:ext cx="2261400" cy="46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22" name="Google Shape;322;p43"/>
          <p:cNvSpPr txBox="1"/>
          <p:nvPr>
            <p:ph idx="3" type="subTitle"/>
          </p:nvPr>
        </p:nvSpPr>
        <p:spPr>
          <a:xfrm>
            <a:off x="5234650" y="3038175"/>
            <a:ext cx="2261400" cy="81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3" name="Google Shape;323;p43"/>
          <p:cNvSpPr txBox="1"/>
          <p:nvPr>
            <p:ph idx="4" type="subTitle"/>
          </p:nvPr>
        </p:nvSpPr>
        <p:spPr>
          <a:xfrm>
            <a:off x="5234650" y="2571750"/>
            <a:ext cx="2261400" cy="46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24" name="Google Shape;324;p43"/>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_1">
    <p:spTree>
      <p:nvGrpSpPr>
        <p:cNvPr id="325" name="Shape 325"/>
        <p:cNvGrpSpPr/>
        <p:nvPr/>
      </p:nvGrpSpPr>
      <p:grpSpPr>
        <a:xfrm>
          <a:off x="0" y="0"/>
          <a:ext cx="0" cy="0"/>
          <a:chOff x="0" y="0"/>
          <a:chExt cx="0" cy="0"/>
        </a:xfrm>
      </p:grpSpPr>
      <p:sp>
        <p:nvSpPr>
          <p:cNvPr id="326" name="Google Shape;326;p44"/>
          <p:cNvSpPr txBox="1"/>
          <p:nvPr>
            <p:ph idx="1" type="subTitle"/>
          </p:nvPr>
        </p:nvSpPr>
        <p:spPr>
          <a:xfrm>
            <a:off x="2091600" y="2570563"/>
            <a:ext cx="2261400" cy="81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7" name="Google Shape;327;p44"/>
          <p:cNvSpPr txBox="1"/>
          <p:nvPr>
            <p:ph idx="2" type="subTitle"/>
          </p:nvPr>
        </p:nvSpPr>
        <p:spPr>
          <a:xfrm>
            <a:off x="2091600" y="2104138"/>
            <a:ext cx="2261400" cy="466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28" name="Google Shape;328;p44"/>
          <p:cNvSpPr txBox="1"/>
          <p:nvPr>
            <p:ph idx="3" type="subTitle"/>
          </p:nvPr>
        </p:nvSpPr>
        <p:spPr>
          <a:xfrm>
            <a:off x="4797775" y="2570570"/>
            <a:ext cx="2261400" cy="81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9" name="Google Shape;329;p44"/>
          <p:cNvSpPr txBox="1"/>
          <p:nvPr>
            <p:ph idx="4" type="subTitle"/>
          </p:nvPr>
        </p:nvSpPr>
        <p:spPr>
          <a:xfrm>
            <a:off x="4797775" y="2104138"/>
            <a:ext cx="2261400" cy="4665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30" name="Google Shape;330;p44"/>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0">
    <p:bg>
      <p:bgPr>
        <a:solidFill>
          <a:schemeClr val="lt1"/>
        </a:solidFill>
      </p:bgPr>
    </p:bg>
    <p:spTree>
      <p:nvGrpSpPr>
        <p:cNvPr id="331" name="Shape 331"/>
        <p:cNvGrpSpPr/>
        <p:nvPr/>
      </p:nvGrpSpPr>
      <p:grpSpPr>
        <a:xfrm>
          <a:off x="0" y="0"/>
          <a:ext cx="0" cy="0"/>
          <a:chOff x="0" y="0"/>
          <a:chExt cx="0" cy="0"/>
        </a:xfrm>
      </p:grpSpPr>
      <p:cxnSp>
        <p:nvCxnSpPr>
          <p:cNvPr id="332" name="Google Shape;332;p45"/>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333" name="Google Shape;333;p45"/>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334" name="Google Shape;334;p45"/>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5" name="Google Shape;335;p45"/>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6" name="Google Shape;336;p45"/>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45"/>
          <p:cNvSpPr txBox="1"/>
          <p:nvPr>
            <p:ph idx="3" type="body"/>
          </p:nvPr>
        </p:nvSpPr>
        <p:spPr>
          <a:xfrm>
            <a:off x="720000" y="1089950"/>
            <a:ext cx="3709500" cy="3513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lvl1pPr>
            <a:lvl2pPr indent="-304800" lvl="1" marL="914400" rtl="0">
              <a:lnSpc>
                <a:spcPct val="100000"/>
              </a:lnSpc>
              <a:spcBef>
                <a:spcPts val="1600"/>
              </a:spcBef>
              <a:spcAft>
                <a:spcPts val="0"/>
              </a:spcAft>
              <a:buClr>
                <a:srgbClr val="434343"/>
              </a:buClr>
              <a:buSzPts val="1200"/>
              <a:buFont typeface="Roboto Condensed Light"/>
              <a:buChar char="○"/>
              <a:defRPr/>
            </a:lvl2pPr>
            <a:lvl3pPr indent="-304800" lvl="2" marL="1371600" rtl="0">
              <a:lnSpc>
                <a:spcPct val="100000"/>
              </a:lnSpc>
              <a:spcBef>
                <a:spcPts val="1600"/>
              </a:spcBef>
              <a:spcAft>
                <a:spcPts val="0"/>
              </a:spcAft>
              <a:buClr>
                <a:srgbClr val="434343"/>
              </a:buClr>
              <a:buSzPts val="1200"/>
              <a:buFont typeface="Roboto Condensed Light"/>
              <a:buChar char="■"/>
              <a:defRPr/>
            </a:lvl3pPr>
            <a:lvl4pPr indent="-304800" lvl="3" marL="1828800" rtl="0">
              <a:lnSpc>
                <a:spcPct val="100000"/>
              </a:lnSpc>
              <a:spcBef>
                <a:spcPts val="1600"/>
              </a:spcBef>
              <a:spcAft>
                <a:spcPts val="0"/>
              </a:spcAft>
              <a:buClr>
                <a:srgbClr val="434343"/>
              </a:buClr>
              <a:buSzPts val="1200"/>
              <a:buFont typeface="Roboto Condensed Light"/>
              <a:buChar char="●"/>
              <a:defRPr/>
            </a:lvl4pPr>
            <a:lvl5pPr indent="-304800" lvl="4" marL="2286000" rtl="0">
              <a:lnSpc>
                <a:spcPct val="100000"/>
              </a:lnSpc>
              <a:spcBef>
                <a:spcPts val="1600"/>
              </a:spcBef>
              <a:spcAft>
                <a:spcPts val="0"/>
              </a:spcAft>
              <a:buClr>
                <a:srgbClr val="434343"/>
              </a:buClr>
              <a:buSzPts val="1200"/>
              <a:buFont typeface="Roboto Condensed Light"/>
              <a:buChar char="○"/>
              <a:defRPr/>
            </a:lvl5pPr>
            <a:lvl6pPr indent="-304800" lvl="5" marL="2743200" rtl="0">
              <a:lnSpc>
                <a:spcPct val="100000"/>
              </a:lnSpc>
              <a:spcBef>
                <a:spcPts val="1600"/>
              </a:spcBef>
              <a:spcAft>
                <a:spcPts val="0"/>
              </a:spcAft>
              <a:buClr>
                <a:srgbClr val="434343"/>
              </a:buClr>
              <a:buSzPts val="1200"/>
              <a:buFont typeface="Roboto Condensed Light"/>
              <a:buChar char="■"/>
              <a:defRPr/>
            </a:lvl6pPr>
            <a:lvl7pPr indent="-304800" lvl="6" marL="3200400" rtl="0">
              <a:lnSpc>
                <a:spcPct val="100000"/>
              </a:lnSpc>
              <a:spcBef>
                <a:spcPts val="1600"/>
              </a:spcBef>
              <a:spcAft>
                <a:spcPts val="0"/>
              </a:spcAft>
              <a:buClr>
                <a:srgbClr val="434343"/>
              </a:buClr>
              <a:buSzPts val="1200"/>
              <a:buFont typeface="Roboto Condensed Light"/>
              <a:buChar char="●"/>
              <a:defRPr/>
            </a:lvl7pPr>
            <a:lvl8pPr indent="-304800" lvl="7" marL="3657600" rtl="0">
              <a:lnSpc>
                <a:spcPct val="100000"/>
              </a:lnSpc>
              <a:spcBef>
                <a:spcPts val="1600"/>
              </a:spcBef>
              <a:spcAft>
                <a:spcPts val="0"/>
              </a:spcAft>
              <a:buClr>
                <a:srgbClr val="434343"/>
              </a:buClr>
              <a:buSzPts val="1200"/>
              <a:buFont typeface="Roboto Condensed Light"/>
              <a:buChar char="○"/>
              <a:defRPr/>
            </a:lvl8pPr>
            <a:lvl9pPr indent="-304800" lvl="8" marL="4114800" rtl="0">
              <a:lnSpc>
                <a:spcPct val="100000"/>
              </a:lnSpc>
              <a:spcBef>
                <a:spcPts val="1600"/>
              </a:spcBef>
              <a:spcAft>
                <a:spcPts val="1600"/>
              </a:spcAft>
              <a:buClr>
                <a:srgbClr val="434343"/>
              </a:buClr>
              <a:buSzPts val="1200"/>
              <a:buFont typeface="Roboto Condensed Light"/>
              <a:buChar char="■"/>
              <a:defRPr/>
            </a:lvl9pPr>
          </a:lstStyle>
          <a:p/>
        </p:txBody>
      </p:sp>
      <p:sp>
        <p:nvSpPr>
          <p:cNvPr id="338" name="Google Shape;338;p45"/>
          <p:cNvSpPr txBox="1"/>
          <p:nvPr>
            <p:ph idx="4" type="body"/>
          </p:nvPr>
        </p:nvSpPr>
        <p:spPr>
          <a:xfrm>
            <a:off x="4721700" y="1089950"/>
            <a:ext cx="3709500" cy="35133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dk1"/>
              </a:buClr>
              <a:buSzPts val="1100"/>
              <a:buChar char="●"/>
              <a:defRPr sz="1400"/>
            </a:lvl1pPr>
            <a:lvl2pPr indent="-304800" lvl="1" marL="914400" rtl="0">
              <a:lnSpc>
                <a:spcPct val="100000"/>
              </a:lnSpc>
              <a:spcBef>
                <a:spcPts val="1600"/>
              </a:spcBef>
              <a:spcAft>
                <a:spcPts val="0"/>
              </a:spcAft>
              <a:buClr>
                <a:srgbClr val="434343"/>
              </a:buClr>
              <a:buSzPts val="1200"/>
              <a:buFont typeface="Roboto Condensed Light"/>
              <a:buChar char="○"/>
              <a:defRPr/>
            </a:lvl2pPr>
            <a:lvl3pPr indent="-304800" lvl="2" marL="1371600" rtl="0">
              <a:lnSpc>
                <a:spcPct val="100000"/>
              </a:lnSpc>
              <a:spcBef>
                <a:spcPts val="1600"/>
              </a:spcBef>
              <a:spcAft>
                <a:spcPts val="0"/>
              </a:spcAft>
              <a:buClr>
                <a:srgbClr val="434343"/>
              </a:buClr>
              <a:buSzPts val="1200"/>
              <a:buFont typeface="Roboto Condensed Light"/>
              <a:buChar char="■"/>
              <a:defRPr/>
            </a:lvl3pPr>
            <a:lvl4pPr indent="-304800" lvl="3" marL="1828800" rtl="0">
              <a:lnSpc>
                <a:spcPct val="100000"/>
              </a:lnSpc>
              <a:spcBef>
                <a:spcPts val="1600"/>
              </a:spcBef>
              <a:spcAft>
                <a:spcPts val="0"/>
              </a:spcAft>
              <a:buClr>
                <a:srgbClr val="434343"/>
              </a:buClr>
              <a:buSzPts val="1200"/>
              <a:buFont typeface="Roboto Condensed Light"/>
              <a:buChar char="●"/>
              <a:defRPr/>
            </a:lvl4pPr>
            <a:lvl5pPr indent="-304800" lvl="4" marL="2286000" rtl="0">
              <a:lnSpc>
                <a:spcPct val="100000"/>
              </a:lnSpc>
              <a:spcBef>
                <a:spcPts val="1600"/>
              </a:spcBef>
              <a:spcAft>
                <a:spcPts val="0"/>
              </a:spcAft>
              <a:buClr>
                <a:srgbClr val="434343"/>
              </a:buClr>
              <a:buSzPts val="1200"/>
              <a:buFont typeface="Roboto Condensed Light"/>
              <a:buChar char="○"/>
              <a:defRPr/>
            </a:lvl5pPr>
            <a:lvl6pPr indent="-304800" lvl="5" marL="2743200" rtl="0">
              <a:lnSpc>
                <a:spcPct val="100000"/>
              </a:lnSpc>
              <a:spcBef>
                <a:spcPts val="1600"/>
              </a:spcBef>
              <a:spcAft>
                <a:spcPts val="0"/>
              </a:spcAft>
              <a:buClr>
                <a:srgbClr val="434343"/>
              </a:buClr>
              <a:buSzPts val="1200"/>
              <a:buFont typeface="Roboto Condensed Light"/>
              <a:buChar char="■"/>
              <a:defRPr/>
            </a:lvl6pPr>
            <a:lvl7pPr indent="-304800" lvl="6" marL="3200400" rtl="0">
              <a:lnSpc>
                <a:spcPct val="100000"/>
              </a:lnSpc>
              <a:spcBef>
                <a:spcPts val="1600"/>
              </a:spcBef>
              <a:spcAft>
                <a:spcPts val="0"/>
              </a:spcAft>
              <a:buClr>
                <a:srgbClr val="434343"/>
              </a:buClr>
              <a:buSzPts val="1200"/>
              <a:buFont typeface="Roboto Condensed Light"/>
              <a:buChar char="●"/>
              <a:defRPr/>
            </a:lvl7pPr>
            <a:lvl8pPr indent="-304800" lvl="7" marL="3657600" rtl="0">
              <a:lnSpc>
                <a:spcPct val="100000"/>
              </a:lnSpc>
              <a:spcBef>
                <a:spcPts val="1600"/>
              </a:spcBef>
              <a:spcAft>
                <a:spcPts val="0"/>
              </a:spcAft>
              <a:buClr>
                <a:srgbClr val="434343"/>
              </a:buClr>
              <a:buSzPts val="1200"/>
              <a:buFont typeface="Roboto Condensed Light"/>
              <a:buChar char="○"/>
              <a:defRPr/>
            </a:lvl8pPr>
            <a:lvl9pPr indent="-304800" lvl="8" marL="4114800" rtl="0">
              <a:lnSpc>
                <a:spcPct val="100000"/>
              </a:lnSpc>
              <a:spcBef>
                <a:spcPts val="1600"/>
              </a:spcBef>
              <a:spcAft>
                <a:spcPts val="1600"/>
              </a:spcAft>
              <a:buClr>
                <a:srgbClr val="434343"/>
              </a:buClr>
              <a:buSzPts val="1200"/>
              <a:buFont typeface="Roboto Condensed Light"/>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BLANK_16">
    <p:bg>
      <p:bgPr>
        <a:solidFill>
          <a:schemeClr val="lt1"/>
        </a:solidFill>
      </p:bgPr>
    </p:bg>
    <p:spTree>
      <p:nvGrpSpPr>
        <p:cNvPr id="339" name="Shape 339"/>
        <p:cNvGrpSpPr/>
        <p:nvPr/>
      </p:nvGrpSpPr>
      <p:grpSpPr>
        <a:xfrm>
          <a:off x="0" y="0"/>
          <a:ext cx="0" cy="0"/>
          <a:chOff x="0" y="0"/>
          <a:chExt cx="0" cy="0"/>
        </a:xfrm>
      </p:grpSpPr>
      <p:sp>
        <p:nvSpPr>
          <p:cNvPr id="340" name="Google Shape;340;p46"/>
          <p:cNvSpPr txBox="1"/>
          <p:nvPr>
            <p:ph idx="1" type="subTitle"/>
          </p:nvPr>
        </p:nvSpPr>
        <p:spPr>
          <a:xfrm>
            <a:off x="2023000" y="1930446"/>
            <a:ext cx="2549100" cy="696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1" name="Google Shape;341;p46"/>
          <p:cNvSpPr txBox="1"/>
          <p:nvPr>
            <p:ph idx="2" type="subTitle"/>
          </p:nvPr>
        </p:nvSpPr>
        <p:spPr>
          <a:xfrm>
            <a:off x="2023000" y="1464021"/>
            <a:ext cx="2549100" cy="466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42" name="Google Shape;342;p46"/>
          <p:cNvSpPr txBox="1"/>
          <p:nvPr>
            <p:ph idx="3" type="subTitle"/>
          </p:nvPr>
        </p:nvSpPr>
        <p:spPr>
          <a:xfrm>
            <a:off x="2023000" y="3425629"/>
            <a:ext cx="2549100" cy="696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3" name="Google Shape;343;p46"/>
          <p:cNvSpPr txBox="1"/>
          <p:nvPr>
            <p:ph idx="4" type="subTitle"/>
          </p:nvPr>
        </p:nvSpPr>
        <p:spPr>
          <a:xfrm>
            <a:off x="2023000" y="2959200"/>
            <a:ext cx="2549100" cy="466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44" name="Google Shape;344;p46"/>
          <p:cNvSpPr txBox="1"/>
          <p:nvPr>
            <p:ph type="title"/>
          </p:nvPr>
        </p:nvSpPr>
        <p:spPr>
          <a:xfrm>
            <a:off x="720000" y="395625"/>
            <a:ext cx="42537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5" name="Google Shape;345;p46"/>
          <p:cNvSpPr txBox="1"/>
          <p:nvPr>
            <p:ph idx="5"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6" name="Google Shape;346;p46"/>
          <p:cNvSpPr txBox="1"/>
          <p:nvPr>
            <p:ph idx="6"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347" name="Shape 347"/>
        <p:cNvGrpSpPr/>
        <p:nvPr/>
      </p:nvGrpSpPr>
      <p:grpSpPr>
        <a:xfrm>
          <a:off x="0" y="0"/>
          <a:ext cx="0" cy="0"/>
          <a:chOff x="0" y="0"/>
          <a:chExt cx="0" cy="0"/>
        </a:xfrm>
      </p:grpSpPr>
      <p:sp>
        <p:nvSpPr>
          <p:cNvPr id="348" name="Google Shape;348;p47"/>
          <p:cNvSpPr txBox="1"/>
          <p:nvPr>
            <p:ph type="title"/>
          </p:nvPr>
        </p:nvSpPr>
        <p:spPr>
          <a:xfrm>
            <a:off x="2514600" y="536363"/>
            <a:ext cx="4114800" cy="1097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7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9" name="Google Shape;349;p47"/>
          <p:cNvSpPr txBox="1"/>
          <p:nvPr>
            <p:ph idx="1" type="subTitle"/>
          </p:nvPr>
        </p:nvSpPr>
        <p:spPr>
          <a:xfrm>
            <a:off x="2514600" y="1769625"/>
            <a:ext cx="4114800" cy="1231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50" name="Google Shape;350;p47"/>
          <p:cNvSpPr txBox="1"/>
          <p:nvPr/>
        </p:nvSpPr>
        <p:spPr>
          <a:xfrm>
            <a:off x="1982175" y="3640425"/>
            <a:ext cx="5179500" cy="572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dk1"/>
                </a:solidFill>
                <a:latin typeface="Nanum Gothic"/>
                <a:ea typeface="Nanum Gothic"/>
                <a:cs typeface="Nanum Gothic"/>
                <a:sym typeface="Nanum Gothic"/>
              </a:rPr>
              <a:t>CREDITS: This presentation template was created by </a:t>
            </a:r>
            <a:r>
              <a:rPr lang="en" sz="1200">
                <a:solidFill>
                  <a:schemeClr val="dk1"/>
                </a:solidFill>
                <a:uFill>
                  <a:noFill/>
                </a:uFill>
                <a:latin typeface="NanumGothicExtraBold"/>
                <a:ea typeface="NanumGothicExtraBold"/>
                <a:cs typeface="NanumGothicExtraBold"/>
                <a:sym typeface="NanumGothicExtraBold"/>
                <a:hlinkClick r:id="rId2">
                  <a:extLst>
                    <a:ext uri="{A12FA001-AC4F-418D-AE19-62706E023703}">
                      <ahyp:hlinkClr val="tx"/>
                    </a:ext>
                  </a:extLst>
                </a:hlinkClick>
              </a:rPr>
              <a:t>Slidesgo</a:t>
            </a:r>
            <a:r>
              <a:rPr lang="en" sz="1200">
                <a:solidFill>
                  <a:schemeClr val="dk1"/>
                </a:solidFill>
                <a:latin typeface="Nanum Gothic"/>
                <a:ea typeface="Nanum Gothic"/>
                <a:cs typeface="Nanum Gothic"/>
                <a:sym typeface="Nanum Gothic"/>
              </a:rPr>
              <a:t>, including icons by </a:t>
            </a:r>
            <a:r>
              <a:rPr lang="en" sz="1200">
                <a:solidFill>
                  <a:schemeClr val="dk1"/>
                </a:solidFill>
                <a:uFill>
                  <a:noFill/>
                </a:uFill>
                <a:latin typeface="NanumGothicExtraBold"/>
                <a:ea typeface="NanumGothicExtraBold"/>
                <a:cs typeface="NanumGothicExtraBold"/>
                <a:sym typeface="NanumGothicExtraBold"/>
                <a:hlinkClick r:id="rId3">
                  <a:extLst>
                    <a:ext uri="{A12FA001-AC4F-418D-AE19-62706E023703}">
                      <ahyp:hlinkClr val="tx"/>
                    </a:ext>
                  </a:extLst>
                </a:hlinkClick>
              </a:rPr>
              <a:t>Flaticon</a:t>
            </a:r>
            <a:r>
              <a:rPr lang="en" sz="1200">
                <a:solidFill>
                  <a:schemeClr val="dk1"/>
                </a:solidFill>
                <a:latin typeface="Nanum Gothic"/>
                <a:ea typeface="Nanum Gothic"/>
                <a:cs typeface="Nanum Gothic"/>
                <a:sym typeface="Nanum Gothic"/>
              </a:rPr>
              <a:t>, and infographics &amp; images by </a:t>
            </a:r>
            <a:r>
              <a:rPr lang="en" sz="1200">
                <a:solidFill>
                  <a:schemeClr val="dk1"/>
                </a:solidFill>
                <a:uFill>
                  <a:noFill/>
                </a:uFill>
                <a:latin typeface="NanumGothicExtraBold"/>
                <a:ea typeface="NanumGothicExtraBold"/>
                <a:cs typeface="NanumGothicExtraBold"/>
                <a:sym typeface="NanumGothicExtraBold"/>
                <a:hlinkClick r:id="rId4">
                  <a:extLst>
                    <a:ext uri="{A12FA001-AC4F-418D-AE19-62706E023703}">
                      <ahyp:hlinkClr val="tx"/>
                    </a:ext>
                  </a:extLst>
                </a:hlinkClick>
              </a:rPr>
              <a:t>Freepik</a:t>
            </a:r>
            <a:r>
              <a:rPr lang="en" sz="1200">
                <a:solidFill>
                  <a:schemeClr val="dk1"/>
                </a:solidFill>
                <a:latin typeface="Nanum Gothic"/>
                <a:ea typeface="Nanum Gothic"/>
                <a:cs typeface="Nanum Gothic"/>
                <a:sym typeface="Nanum Gothic"/>
              </a:rPr>
              <a:t> </a:t>
            </a:r>
            <a:endParaRPr sz="1200">
              <a:solidFill>
                <a:schemeClr val="dk1"/>
              </a:solidFill>
              <a:latin typeface="Nanum Gothic"/>
              <a:ea typeface="Nanum Gothic"/>
              <a:cs typeface="Nanum Gothic"/>
              <a:sym typeface="Nanum Gothic"/>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351" name="Shape 351"/>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23">
    <p:bg>
      <p:bgPr>
        <a:solidFill>
          <a:schemeClr val="lt1"/>
        </a:solidFill>
      </p:bgPr>
    </p:bg>
    <p:spTree>
      <p:nvGrpSpPr>
        <p:cNvPr id="352" name="Shape 352"/>
        <p:cNvGrpSpPr/>
        <p:nvPr/>
      </p:nvGrpSpPr>
      <p:grpSpPr>
        <a:xfrm>
          <a:off x="0" y="0"/>
          <a:ext cx="0" cy="0"/>
          <a:chOff x="0" y="0"/>
          <a:chExt cx="0" cy="0"/>
        </a:xfrm>
      </p:grpSpPr>
      <p:cxnSp>
        <p:nvCxnSpPr>
          <p:cNvPr id="353" name="Google Shape;353;p49"/>
          <p:cNvCxnSpPr/>
          <p:nvPr/>
        </p:nvCxnSpPr>
        <p:spPr>
          <a:xfrm rot="10800000">
            <a:off x="713175" y="269100"/>
            <a:ext cx="7729800" cy="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49"/>
          <p:cNvCxnSpPr/>
          <p:nvPr/>
        </p:nvCxnSpPr>
        <p:spPr>
          <a:xfrm>
            <a:off x="713175" y="4874250"/>
            <a:ext cx="7723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720000" y="1591995"/>
            <a:ext cx="2743200" cy="548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subTitle"/>
          </p:nvPr>
        </p:nvSpPr>
        <p:spPr>
          <a:xfrm>
            <a:off x="720000" y="2149170"/>
            <a:ext cx="2743200" cy="1097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8"/>
          <p:cNvSpPr txBox="1"/>
          <p:nvPr>
            <p:ph type="title"/>
          </p:nvPr>
        </p:nvSpPr>
        <p:spPr>
          <a:xfrm>
            <a:off x="2131650" y="1588150"/>
            <a:ext cx="4880700" cy="20118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4800"/>
              <a:buNone/>
              <a:defRPr sz="7500">
                <a:solidFill>
                  <a:schemeClr val="dk2"/>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713279" y="773248"/>
            <a:ext cx="2926200" cy="640200"/>
          </a:xfrm>
          <a:prstGeom prst="rect">
            <a:avLst/>
          </a:prstGeom>
        </p:spPr>
        <p:txBody>
          <a:bodyPr anchorCtr="0" anchor="ctr" bIns="0" lIns="0" spcFirstLastPara="1" rIns="0" wrap="square" tIns="0">
            <a:noAutofit/>
          </a:bodyPr>
          <a:lstStyle>
            <a:lvl1pPr lvl="0" rtl="0">
              <a:spcBef>
                <a:spcPts val="0"/>
              </a:spcBef>
              <a:spcAft>
                <a:spcPts val="0"/>
              </a:spcAft>
              <a:buSzPts val="4500"/>
              <a:buNone/>
              <a:defRPr sz="4500">
                <a:solidFill>
                  <a:schemeClr val="dk2"/>
                </a:solidFill>
              </a:defRPr>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p:txBody>
      </p:sp>
      <p:sp>
        <p:nvSpPr>
          <p:cNvPr id="37" name="Google Shape;37;p9"/>
          <p:cNvSpPr txBox="1"/>
          <p:nvPr>
            <p:ph idx="1" type="subTitle"/>
          </p:nvPr>
        </p:nvSpPr>
        <p:spPr>
          <a:xfrm>
            <a:off x="713275" y="1565846"/>
            <a:ext cx="4297800" cy="1005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solidFill>
                  <a:schemeClr val="dk2"/>
                </a:solidFill>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0"/>
          <p:cNvSpPr txBox="1"/>
          <p:nvPr>
            <p:ph type="title"/>
          </p:nvPr>
        </p:nvSpPr>
        <p:spPr>
          <a:xfrm>
            <a:off x="5413375" y="538275"/>
            <a:ext cx="3017400" cy="24690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sz="4000">
                <a:solidFill>
                  <a:schemeClr val="dk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9350"/>
            <a:ext cx="7704000" cy="5727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dk1"/>
              </a:buClr>
              <a:buSzPts val="3000"/>
              <a:buFont typeface="Abhaya Libre"/>
              <a:buNone/>
              <a:defRPr b="1" sz="3000">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p:txBody>
      </p:sp>
      <p:sp>
        <p:nvSpPr>
          <p:cNvPr id="7" name="Google Shape;7;p1"/>
          <p:cNvSpPr txBox="1"/>
          <p:nvPr>
            <p:ph idx="1" type="body"/>
          </p:nvPr>
        </p:nvSpPr>
        <p:spPr>
          <a:xfrm>
            <a:off x="720000" y="1152475"/>
            <a:ext cx="7704000" cy="3452700"/>
          </a:xfrm>
          <a:prstGeom prst="rect">
            <a:avLst/>
          </a:prstGeom>
          <a:noFill/>
          <a:ln>
            <a:noFill/>
          </a:ln>
        </p:spPr>
        <p:txBody>
          <a:bodyPr anchorCtr="0" anchor="ctr" bIns="0" lIns="0" spcFirstLastPara="1" rIns="0" wrap="square" tIns="0">
            <a:noAutofit/>
          </a:bodyPr>
          <a:lstStyle>
            <a:lvl1pPr indent="-330200" lvl="0" marL="457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indent="-330200" lvl="1" marL="9144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indent="-330200" lvl="2" marL="13716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indent="-330200" lvl="3" marL="18288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indent="-330200" lvl="4" marL="22860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indent="-330200" lvl="5" marL="2743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indent="-330200" lvl="6" marL="32004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indent="-330200" lvl="7" marL="36576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indent="-330200" lvl="8" marL="41148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slide" Target="/ppt/slides/slide2.xml"/><Relationship Id="rId5" Type="http://schemas.openxmlformats.org/officeDocument/2006/relationships/slide" Target="/ppt/slid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slide" Target="/ppt/slides/slide2.xml"/><Relationship Id="rId5"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7.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slide" Target="/ppt/slides/slide2.xml"/><Relationship Id="rId5"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slide" Target="/ppt/slides/slide2.xml"/><Relationship Id="rId5" Type="http://schemas.openxmlformats.org/officeDocument/2006/relationships/slide" Target="/ppt/slid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2.xml"/><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0.png"/><Relationship Id="rId10"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slide" Target="/ppt/slid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slide" Target="/ppt/slides/slide2.xml"/><Relationship Id="rId5" Type="http://schemas.openxmlformats.org/officeDocument/2006/relationships/slide" Target="/ppt/slid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slide" Target="/ppt/slides/slide2.xml"/><Relationship Id="rId7"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50"/>
          <p:cNvSpPr txBox="1"/>
          <p:nvPr>
            <p:ph idx="1" type="subTitle"/>
          </p:nvPr>
        </p:nvSpPr>
        <p:spPr>
          <a:xfrm>
            <a:off x="1568650" y="3784050"/>
            <a:ext cx="5746500" cy="426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Group 3: J</a:t>
            </a:r>
            <a:r>
              <a:rPr lang="en"/>
              <a:t>iayi Zhao, Jiachen Yu, Sen Yang, Zhi Zhang</a:t>
            </a:r>
            <a:endParaRPr/>
          </a:p>
        </p:txBody>
      </p:sp>
      <p:sp>
        <p:nvSpPr>
          <p:cNvPr id="360" name="Google Shape;360;p50"/>
          <p:cNvSpPr txBox="1"/>
          <p:nvPr>
            <p:ph type="ctrTitle"/>
          </p:nvPr>
        </p:nvSpPr>
        <p:spPr>
          <a:xfrm>
            <a:off x="1371600" y="1657350"/>
            <a:ext cx="6400800" cy="1463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8200"/>
              <a:t>Hotel Demand Forecast</a:t>
            </a:r>
            <a:endParaRPr sz="2250">
              <a:solidFill>
                <a:schemeClr val="dk2"/>
              </a:solidFill>
            </a:endParaRPr>
          </a:p>
        </p:txBody>
      </p:sp>
      <p:sp>
        <p:nvSpPr>
          <p:cNvPr id="361" name="Google Shape;361;p50"/>
          <p:cNvSpPr txBox="1"/>
          <p:nvPr>
            <p:ph type="ctrTitle"/>
          </p:nvPr>
        </p:nvSpPr>
        <p:spPr>
          <a:xfrm>
            <a:off x="7699375" y="198150"/>
            <a:ext cx="731400" cy="141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2"/>
                </a:solidFill>
              </a:rPr>
              <a:t>HOTEL CHAIN</a:t>
            </a:r>
            <a:endParaRPr sz="800">
              <a:solidFill>
                <a:schemeClr val="dk2"/>
              </a:solidFill>
            </a:endParaRPr>
          </a:p>
        </p:txBody>
      </p:sp>
      <p:cxnSp>
        <p:nvCxnSpPr>
          <p:cNvPr id="362" name="Google Shape;362;p50"/>
          <p:cNvCxnSpPr>
            <a:stCxn id="361" idx="1"/>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sp>
        <p:nvSpPr>
          <p:cNvPr id="363" name="Google Shape;363;p50"/>
          <p:cNvSpPr txBox="1"/>
          <p:nvPr>
            <p:ph type="ctrTitle"/>
          </p:nvPr>
        </p:nvSpPr>
        <p:spPr>
          <a:xfrm>
            <a:off x="713225" y="4803300"/>
            <a:ext cx="731400" cy="141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2"/>
                </a:solidFill>
              </a:rPr>
              <a:t>SINCE 1930</a:t>
            </a:r>
            <a:endParaRPr sz="800">
              <a:solidFill>
                <a:schemeClr val="dk2"/>
              </a:solidFill>
            </a:endParaRPr>
          </a:p>
        </p:txBody>
      </p:sp>
      <p:cxnSp>
        <p:nvCxnSpPr>
          <p:cNvPr id="364" name="Google Shape;364;p50"/>
          <p:cNvCxnSpPr>
            <a:stCxn id="363" idx="3"/>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59"/>
          <p:cNvSpPr txBox="1"/>
          <p:nvPr>
            <p:ph type="title"/>
          </p:nvPr>
        </p:nvSpPr>
        <p:spPr>
          <a:xfrm>
            <a:off x="4333050" y="1108350"/>
            <a:ext cx="4185300" cy="69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METHODOLOGY &amp; </a:t>
            </a:r>
            <a:endParaRPr sz="3600"/>
          </a:p>
          <a:p>
            <a:pPr indent="0" lvl="0" marL="0" rtl="0" algn="l">
              <a:spcBef>
                <a:spcPts val="0"/>
              </a:spcBef>
              <a:spcAft>
                <a:spcPts val="0"/>
              </a:spcAft>
              <a:buNone/>
            </a:pPr>
            <a:r>
              <a:rPr lang="en" sz="3600"/>
              <a:t>MODEL SELECTION</a:t>
            </a:r>
            <a:endParaRPr sz="3600"/>
          </a:p>
        </p:txBody>
      </p:sp>
      <p:sp>
        <p:nvSpPr>
          <p:cNvPr id="514" name="Google Shape;514;p59"/>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HOTEL CHAIN</a:t>
            </a:r>
            <a:endParaRPr/>
          </a:p>
        </p:txBody>
      </p:sp>
      <p:sp>
        <p:nvSpPr>
          <p:cNvPr id="515" name="Google Shape;515;p59"/>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SINCE 1930</a:t>
            </a:r>
            <a:endParaRPr/>
          </a:p>
        </p:txBody>
      </p:sp>
      <p:sp>
        <p:nvSpPr>
          <p:cNvPr id="516" name="Google Shape;516;p59">
            <a:hlinkClick action="ppaction://hlinksldjump" r:id="rId4"/>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9">
            <a:hlinkClick action="ppaction://hlinksldjump" r:id="rId5"/>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9">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9">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9"/>
          <p:cNvSpPr txBox="1"/>
          <p:nvPr>
            <p:ph idx="2" type="title"/>
          </p:nvPr>
        </p:nvSpPr>
        <p:spPr>
          <a:xfrm>
            <a:off x="3309325" y="519150"/>
            <a:ext cx="731400" cy="863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·05·</a:t>
            </a:r>
            <a:endParaRPr sz="3600"/>
          </a:p>
        </p:txBody>
      </p:sp>
      <p:sp>
        <p:nvSpPr>
          <p:cNvPr id="521" name="Google Shape;521;p59"/>
          <p:cNvSpPr txBox="1"/>
          <p:nvPr>
            <p:ph idx="1" type="subTitle"/>
          </p:nvPr>
        </p:nvSpPr>
        <p:spPr>
          <a:xfrm>
            <a:off x="4228650" y="1735175"/>
            <a:ext cx="4261800" cy="21399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b="1" lang="en" sz="1600"/>
              <a:t>Ordinary Least Squares (OLS) Model</a:t>
            </a:r>
            <a:endParaRPr b="1" sz="1600"/>
          </a:p>
          <a:p>
            <a:pPr indent="-330200" lvl="0" marL="457200" rtl="0" algn="l">
              <a:spcBef>
                <a:spcPts val="0"/>
              </a:spcBef>
              <a:spcAft>
                <a:spcPts val="0"/>
              </a:spcAft>
              <a:buClr>
                <a:schemeClr val="dk2"/>
              </a:buClr>
              <a:buSzPts val="1600"/>
              <a:buChar char="●"/>
            </a:pPr>
            <a:r>
              <a:rPr b="1" lang="en" sz="1600"/>
              <a:t>VAR Models</a:t>
            </a:r>
            <a:endParaRPr b="1" sz="1600"/>
          </a:p>
          <a:p>
            <a:pPr indent="-330200" lvl="0" marL="457200" rtl="0" algn="l">
              <a:spcBef>
                <a:spcPts val="0"/>
              </a:spcBef>
              <a:spcAft>
                <a:spcPts val="0"/>
              </a:spcAft>
              <a:buClr>
                <a:schemeClr val="dk2"/>
              </a:buClr>
              <a:buSzPts val="1600"/>
              <a:buChar char="●"/>
            </a:pPr>
            <a:r>
              <a:rPr b="1" lang="en" sz="1600"/>
              <a:t>ARIMA Model</a:t>
            </a:r>
            <a:endParaRPr b="1" sz="1600"/>
          </a:p>
          <a:p>
            <a:pPr indent="0" lvl="0" marL="0" rtl="0" algn="r">
              <a:spcBef>
                <a:spcPts val="0"/>
              </a:spcBef>
              <a:spcAft>
                <a:spcPts val="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0"/>
          <p:cNvSpPr txBox="1"/>
          <p:nvPr>
            <p:ph type="title"/>
          </p:nvPr>
        </p:nvSpPr>
        <p:spPr>
          <a:xfrm>
            <a:off x="720000" y="305100"/>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Ordinary Least Squares (OLS) Model</a:t>
            </a:r>
            <a:endParaRPr/>
          </a:p>
        </p:txBody>
      </p:sp>
      <p:sp>
        <p:nvSpPr>
          <p:cNvPr id="527" name="Google Shape;527;p60"/>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HOTEL CHAIN</a:t>
            </a:r>
            <a:endParaRPr/>
          </a:p>
        </p:txBody>
      </p:sp>
      <p:sp>
        <p:nvSpPr>
          <p:cNvPr id="528" name="Google Shape;528;p60"/>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SINCE 1930</a:t>
            </a:r>
            <a:endParaRPr/>
          </a:p>
        </p:txBody>
      </p:sp>
      <p:sp>
        <p:nvSpPr>
          <p:cNvPr id="529" name="Google Shape;529;p60"/>
          <p:cNvSpPr txBox="1"/>
          <p:nvPr>
            <p:ph type="title"/>
          </p:nvPr>
        </p:nvSpPr>
        <p:spPr>
          <a:xfrm>
            <a:off x="256800" y="1838150"/>
            <a:ext cx="3688800" cy="22830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Char char="●"/>
            </a:pPr>
            <a:r>
              <a:rPr lang="en" sz="1300"/>
              <a:t>Approach: </a:t>
            </a:r>
            <a:r>
              <a:rPr b="0" lang="en" sz="1300"/>
              <a:t>Simple linear regression focusing on key predictors like ADR, GDP, and holidays to capture linear trends in booking demand.</a:t>
            </a:r>
            <a:endParaRPr b="0" sz="1300"/>
          </a:p>
          <a:p>
            <a:pPr indent="-311150" lvl="0" marL="457200" rtl="0" algn="l">
              <a:spcBef>
                <a:spcPts val="0"/>
              </a:spcBef>
              <a:spcAft>
                <a:spcPts val="0"/>
              </a:spcAft>
              <a:buSzPts val="1300"/>
              <a:buChar char="●"/>
            </a:pPr>
            <a:r>
              <a:rPr lang="en" sz="1300"/>
              <a:t>Performance: </a:t>
            </a:r>
            <a:r>
              <a:rPr b="0" lang="en" sz="1300"/>
              <a:t>Achieved the lowest MSLE of 2.35, effectively capturing proportional demand variations.</a:t>
            </a:r>
            <a:endParaRPr b="0" sz="1300"/>
          </a:p>
          <a:p>
            <a:pPr indent="-311150" lvl="0" marL="457200" rtl="0" algn="l">
              <a:spcBef>
                <a:spcPts val="0"/>
              </a:spcBef>
              <a:spcAft>
                <a:spcPts val="0"/>
              </a:spcAft>
              <a:buSzPts val="1300"/>
              <a:buChar char="●"/>
            </a:pPr>
            <a:r>
              <a:rPr lang="en" sz="1300"/>
              <a:t>Limitations: </a:t>
            </a:r>
            <a:r>
              <a:rPr b="0" lang="en" sz="1300"/>
              <a:t>Struggles with seasonality and peaks, with limited R-squared of 0.143, showing low explanatory power for complex patterns.</a:t>
            </a:r>
            <a:endParaRPr b="0" sz="1300"/>
          </a:p>
        </p:txBody>
      </p:sp>
      <p:pic>
        <p:nvPicPr>
          <p:cNvPr id="530" name="Google Shape;530;p60"/>
          <p:cNvPicPr preferRelativeResize="0"/>
          <p:nvPr/>
        </p:nvPicPr>
        <p:blipFill>
          <a:blip r:embed="rId3">
            <a:alphaModFix/>
          </a:blip>
          <a:stretch>
            <a:fillRect/>
          </a:stretch>
        </p:blipFill>
        <p:spPr>
          <a:xfrm>
            <a:off x="4068175" y="1512275"/>
            <a:ext cx="4652100" cy="2456475"/>
          </a:xfrm>
          <a:prstGeom prst="rect">
            <a:avLst/>
          </a:prstGeom>
          <a:noFill/>
          <a:ln>
            <a:noFill/>
          </a:ln>
        </p:spPr>
      </p:pic>
      <p:sp>
        <p:nvSpPr>
          <p:cNvPr id="531" name="Google Shape;531;p60">
            <a:hlinkClick action="ppaction://hlinksldjump" r:id="rId4"/>
          </p:cNvPr>
          <p:cNvSpPr/>
          <p:nvPr/>
        </p:nvSpPr>
        <p:spPr>
          <a:xfrm>
            <a:off x="8847122" y="2026079"/>
            <a:ext cx="182100" cy="169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0">
            <a:hlinkClick action="ppaction://hlinksldjump" r:id="rId5"/>
          </p:cNvPr>
          <p:cNvSpPr/>
          <p:nvPr/>
        </p:nvSpPr>
        <p:spPr>
          <a:xfrm>
            <a:off x="8885525" y="2138834"/>
            <a:ext cx="105378" cy="9620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0">
            <a:hlinkClick action="ppaction://hlinkshowjump?jump=previousslide"/>
          </p:cNvPr>
          <p:cNvSpPr/>
          <p:nvPr/>
        </p:nvSpPr>
        <p:spPr>
          <a:xfrm rot="-5400000">
            <a:off x="8921079" y="1893799"/>
            <a:ext cx="34200" cy="81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0">
            <a:hlinkClick action="ppaction://hlinkshowjump?jump=nextslide"/>
          </p:cNvPr>
          <p:cNvSpPr/>
          <p:nvPr/>
        </p:nvSpPr>
        <p:spPr>
          <a:xfrm rot="5400000">
            <a:off x="8916321" y="2363911"/>
            <a:ext cx="43800" cy="834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1"/>
          <p:cNvSpPr txBox="1"/>
          <p:nvPr>
            <p:ph type="title"/>
          </p:nvPr>
        </p:nvSpPr>
        <p:spPr>
          <a:xfrm>
            <a:off x="720000" y="305100"/>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VAR Models</a:t>
            </a:r>
            <a:endParaRPr/>
          </a:p>
        </p:txBody>
      </p:sp>
      <p:sp>
        <p:nvSpPr>
          <p:cNvPr id="540" name="Google Shape;540;p61"/>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HOTEL CHAIN</a:t>
            </a:r>
            <a:endParaRPr/>
          </a:p>
        </p:txBody>
      </p:sp>
      <p:sp>
        <p:nvSpPr>
          <p:cNvPr id="541" name="Google Shape;541;p61"/>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SINCE 1930</a:t>
            </a:r>
            <a:endParaRPr/>
          </a:p>
        </p:txBody>
      </p:sp>
      <p:sp>
        <p:nvSpPr>
          <p:cNvPr id="542" name="Google Shape;542;p61"/>
          <p:cNvSpPr txBox="1"/>
          <p:nvPr>
            <p:ph type="title"/>
          </p:nvPr>
        </p:nvSpPr>
        <p:spPr>
          <a:xfrm>
            <a:off x="486500" y="1838150"/>
            <a:ext cx="4127100" cy="22830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Char char="●"/>
            </a:pPr>
            <a:r>
              <a:rPr lang="en" sz="1300"/>
              <a:t>VAR Level Model: </a:t>
            </a:r>
            <a:r>
              <a:rPr b="0" lang="en" sz="1300"/>
              <a:t>Uses raw levels of variables to capture interdependencies. However, a high MSLE of 12.79 indicates overfitting and difficulty predicting absolute values accurately.</a:t>
            </a:r>
            <a:endParaRPr b="0" sz="1300"/>
          </a:p>
          <a:p>
            <a:pPr indent="-311150" lvl="0" marL="457200" rtl="0" algn="l">
              <a:spcBef>
                <a:spcPts val="0"/>
              </a:spcBef>
              <a:spcAft>
                <a:spcPts val="0"/>
              </a:spcAft>
              <a:buSzPts val="1300"/>
              <a:buChar char="●"/>
            </a:pPr>
            <a:r>
              <a:rPr lang="en" sz="1300"/>
              <a:t>VAR Growth Model: </a:t>
            </a:r>
            <a:r>
              <a:rPr b="0" lang="en" sz="1300"/>
              <a:t>Utilizes growth rates to emphasize relative changes. Achieved a slightly better MSLE of 12.07, but still underperformed compared to OLS, failing to capture stable, linear demand trends.</a:t>
            </a:r>
            <a:endParaRPr b="0" sz="1300"/>
          </a:p>
          <a:p>
            <a:pPr indent="0" lvl="0" marL="0" rtl="0" algn="l">
              <a:spcBef>
                <a:spcPts val="0"/>
              </a:spcBef>
              <a:spcAft>
                <a:spcPts val="0"/>
              </a:spcAft>
              <a:buNone/>
            </a:pPr>
            <a:r>
              <a:t/>
            </a:r>
            <a:endParaRPr sz="1300"/>
          </a:p>
        </p:txBody>
      </p:sp>
      <p:sp>
        <p:nvSpPr>
          <p:cNvPr id="543" name="Google Shape;543;p61">
            <a:hlinkClick action="ppaction://hlinksldjump" r:id="rId3"/>
          </p:cNvPr>
          <p:cNvSpPr/>
          <p:nvPr/>
        </p:nvSpPr>
        <p:spPr>
          <a:xfrm>
            <a:off x="8847122" y="2026079"/>
            <a:ext cx="182100" cy="169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1">
            <a:hlinkClick action="ppaction://hlinksldjump" r:id="rId4"/>
          </p:cNvPr>
          <p:cNvSpPr/>
          <p:nvPr/>
        </p:nvSpPr>
        <p:spPr>
          <a:xfrm>
            <a:off x="8885525" y="2138834"/>
            <a:ext cx="105378" cy="9620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1">
            <a:hlinkClick action="ppaction://hlinkshowjump?jump=previousslide"/>
          </p:cNvPr>
          <p:cNvSpPr/>
          <p:nvPr/>
        </p:nvSpPr>
        <p:spPr>
          <a:xfrm rot="-5400000">
            <a:off x="8921079" y="1893799"/>
            <a:ext cx="34200" cy="81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1">
            <a:hlinkClick action="ppaction://hlinkshowjump?jump=nextslide"/>
          </p:cNvPr>
          <p:cNvSpPr/>
          <p:nvPr/>
        </p:nvSpPr>
        <p:spPr>
          <a:xfrm rot="5400000">
            <a:off x="8916321" y="2363911"/>
            <a:ext cx="43800" cy="834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 name="Google Shape;547;p61"/>
          <p:cNvGrpSpPr/>
          <p:nvPr/>
        </p:nvGrpSpPr>
        <p:grpSpPr>
          <a:xfrm>
            <a:off x="4967672" y="950516"/>
            <a:ext cx="3463197" cy="3736965"/>
            <a:chOff x="4137774" y="-649325"/>
            <a:chExt cx="4124326" cy="4450357"/>
          </a:xfrm>
        </p:grpSpPr>
        <p:pic>
          <p:nvPicPr>
            <p:cNvPr id="548" name="Google Shape;548;p61"/>
            <p:cNvPicPr preferRelativeResize="0"/>
            <p:nvPr/>
          </p:nvPicPr>
          <p:blipFill>
            <a:blip r:embed="rId5">
              <a:alphaModFix/>
            </a:blip>
            <a:stretch>
              <a:fillRect/>
            </a:stretch>
          </p:blipFill>
          <p:spPr>
            <a:xfrm>
              <a:off x="4137774" y="1629325"/>
              <a:ext cx="4124325" cy="2171707"/>
            </a:xfrm>
            <a:prstGeom prst="rect">
              <a:avLst/>
            </a:prstGeom>
            <a:noFill/>
            <a:ln>
              <a:noFill/>
            </a:ln>
          </p:spPr>
        </p:pic>
        <p:pic>
          <p:nvPicPr>
            <p:cNvPr id="549" name="Google Shape;549;p61"/>
            <p:cNvPicPr preferRelativeResize="0"/>
            <p:nvPr/>
          </p:nvPicPr>
          <p:blipFill>
            <a:blip r:embed="rId6">
              <a:alphaModFix/>
            </a:blip>
            <a:stretch>
              <a:fillRect/>
            </a:stretch>
          </p:blipFill>
          <p:spPr>
            <a:xfrm>
              <a:off x="4137775" y="-649325"/>
              <a:ext cx="4124325" cy="218122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2"/>
          <p:cNvSpPr txBox="1"/>
          <p:nvPr>
            <p:ph type="title"/>
          </p:nvPr>
        </p:nvSpPr>
        <p:spPr>
          <a:xfrm>
            <a:off x="720000" y="305100"/>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ARIMA Model</a:t>
            </a:r>
            <a:endParaRPr/>
          </a:p>
        </p:txBody>
      </p:sp>
      <p:sp>
        <p:nvSpPr>
          <p:cNvPr id="555" name="Google Shape;555;p62"/>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HOTEL CHAIN</a:t>
            </a:r>
            <a:endParaRPr/>
          </a:p>
        </p:txBody>
      </p:sp>
      <p:sp>
        <p:nvSpPr>
          <p:cNvPr id="556" name="Google Shape;556;p62"/>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SINCE 1930</a:t>
            </a:r>
            <a:endParaRPr/>
          </a:p>
        </p:txBody>
      </p:sp>
      <p:sp>
        <p:nvSpPr>
          <p:cNvPr id="557" name="Google Shape;557;p62"/>
          <p:cNvSpPr txBox="1"/>
          <p:nvPr>
            <p:ph type="title"/>
          </p:nvPr>
        </p:nvSpPr>
        <p:spPr>
          <a:xfrm>
            <a:off x="256800" y="1838150"/>
            <a:ext cx="3688800" cy="20010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Char char="●"/>
            </a:pPr>
            <a:r>
              <a:rPr lang="en" sz="1300"/>
              <a:t>Approach: </a:t>
            </a:r>
            <a:r>
              <a:rPr b="0" lang="en" sz="1300"/>
              <a:t>Seasonal ARIMA with auto-selected parameters to capture booking cycles.</a:t>
            </a:r>
            <a:endParaRPr b="0" sz="1300"/>
          </a:p>
          <a:p>
            <a:pPr indent="-311150" lvl="0" marL="457200" rtl="0" algn="l">
              <a:spcBef>
                <a:spcPts val="0"/>
              </a:spcBef>
              <a:spcAft>
                <a:spcPts val="0"/>
              </a:spcAft>
              <a:buSzPts val="1300"/>
              <a:buChar char="●"/>
            </a:pPr>
            <a:r>
              <a:rPr lang="en" sz="1300"/>
              <a:t>Performance: </a:t>
            </a:r>
            <a:r>
              <a:rPr b="0" lang="en" sz="1300"/>
              <a:t>Highest MSLE of 21.18, indicating poor fit for booking data.</a:t>
            </a:r>
            <a:endParaRPr b="0" sz="1300"/>
          </a:p>
          <a:p>
            <a:pPr indent="-311150" lvl="0" marL="457200" rtl="0" algn="l">
              <a:spcBef>
                <a:spcPts val="0"/>
              </a:spcBef>
              <a:spcAft>
                <a:spcPts val="0"/>
              </a:spcAft>
              <a:buSzPts val="1300"/>
              <a:buChar char="●"/>
            </a:pPr>
            <a:r>
              <a:rPr lang="en" sz="1300"/>
              <a:t>Limitations: </a:t>
            </a:r>
            <a:r>
              <a:rPr b="0" lang="en" sz="1300"/>
              <a:t>Struggled with multivariate data and reliance on past values, which limited its effectiveness in integrating external predictors like ADR and GDP.</a:t>
            </a:r>
            <a:endParaRPr b="0" sz="1300"/>
          </a:p>
          <a:p>
            <a:pPr indent="0" lvl="0" marL="0" rtl="0" algn="l">
              <a:spcBef>
                <a:spcPts val="0"/>
              </a:spcBef>
              <a:spcAft>
                <a:spcPts val="0"/>
              </a:spcAft>
              <a:buNone/>
            </a:pPr>
            <a:r>
              <a:t/>
            </a:r>
            <a:endParaRPr sz="1300"/>
          </a:p>
        </p:txBody>
      </p:sp>
      <p:sp>
        <p:nvSpPr>
          <p:cNvPr id="558" name="Google Shape;558;p62">
            <a:hlinkClick action="ppaction://hlinksldjump" r:id="rId3"/>
          </p:cNvPr>
          <p:cNvSpPr/>
          <p:nvPr/>
        </p:nvSpPr>
        <p:spPr>
          <a:xfrm>
            <a:off x="8847122" y="2026079"/>
            <a:ext cx="182100" cy="169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2">
            <a:hlinkClick action="ppaction://hlinksldjump" r:id="rId4"/>
          </p:cNvPr>
          <p:cNvSpPr/>
          <p:nvPr/>
        </p:nvSpPr>
        <p:spPr>
          <a:xfrm>
            <a:off x="8885525" y="2138834"/>
            <a:ext cx="105378" cy="9620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2">
            <a:hlinkClick action="ppaction://hlinkshowjump?jump=previousslide"/>
          </p:cNvPr>
          <p:cNvSpPr/>
          <p:nvPr/>
        </p:nvSpPr>
        <p:spPr>
          <a:xfrm rot="-5400000">
            <a:off x="8921079" y="1893799"/>
            <a:ext cx="34200" cy="81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2">
            <a:hlinkClick action="ppaction://hlinkshowjump?jump=nextslide"/>
          </p:cNvPr>
          <p:cNvSpPr/>
          <p:nvPr/>
        </p:nvSpPr>
        <p:spPr>
          <a:xfrm rot="5400000">
            <a:off x="8916321" y="2363911"/>
            <a:ext cx="43800" cy="834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62"/>
          <p:cNvPicPr preferRelativeResize="0"/>
          <p:nvPr/>
        </p:nvPicPr>
        <p:blipFill>
          <a:blip r:embed="rId5">
            <a:alphaModFix/>
          </a:blip>
          <a:stretch>
            <a:fillRect/>
          </a:stretch>
        </p:blipFill>
        <p:spPr>
          <a:xfrm>
            <a:off x="4070300" y="1573675"/>
            <a:ext cx="4652100" cy="24458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3"/>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HOTEL CHAIN</a:t>
            </a:r>
            <a:endParaRPr/>
          </a:p>
        </p:txBody>
      </p:sp>
      <p:sp>
        <p:nvSpPr>
          <p:cNvPr id="568" name="Google Shape;568;p63"/>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SINCE 1930</a:t>
            </a:r>
            <a:endParaRPr/>
          </a:p>
        </p:txBody>
      </p:sp>
      <p:sp>
        <p:nvSpPr>
          <p:cNvPr id="569" name="Google Shape;569;p63"/>
          <p:cNvSpPr txBox="1"/>
          <p:nvPr>
            <p:ph idx="4294967295" type="title"/>
          </p:nvPr>
        </p:nvSpPr>
        <p:spPr>
          <a:xfrm>
            <a:off x="1718450" y="517025"/>
            <a:ext cx="5379600" cy="51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RESULTS &amp; CONCLUSION</a:t>
            </a:r>
            <a:endParaRPr sz="3600"/>
          </a:p>
        </p:txBody>
      </p:sp>
      <p:sp>
        <p:nvSpPr>
          <p:cNvPr id="570" name="Google Shape;570;p63"/>
          <p:cNvSpPr txBox="1"/>
          <p:nvPr>
            <p:ph idx="4294967295" type="title"/>
          </p:nvPr>
        </p:nvSpPr>
        <p:spPr>
          <a:xfrm>
            <a:off x="748000" y="311075"/>
            <a:ext cx="731400" cy="863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·06·</a:t>
            </a:r>
            <a:endParaRPr sz="3600"/>
          </a:p>
        </p:txBody>
      </p:sp>
      <p:sp>
        <p:nvSpPr>
          <p:cNvPr id="571" name="Google Shape;571;p63"/>
          <p:cNvSpPr txBox="1"/>
          <p:nvPr>
            <p:ph type="title"/>
          </p:nvPr>
        </p:nvSpPr>
        <p:spPr>
          <a:xfrm>
            <a:off x="530925" y="1229900"/>
            <a:ext cx="7347300" cy="1409700"/>
          </a:xfrm>
          <a:prstGeom prst="rect">
            <a:avLst/>
          </a:prstGeom>
        </p:spPr>
        <p:txBody>
          <a:bodyPr anchorCtr="0" anchor="t" bIns="0" lIns="0" spcFirstLastPara="1" rIns="0" wrap="square" tIns="0">
            <a:noAutofit/>
          </a:bodyPr>
          <a:lstStyle/>
          <a:p>
            <a:pPr indent="-323850" lvl="0" marL="457200" rtl="0" algn="l">
              <a:lnSpc>
                <a:spcPct val="100000"/>
              </a:lnSpc>
              <a:spcBef>
                <a:spcPts val="0"/>
              </a:spcBef>
              <a:spcAft>
                <a:spcPts val="1000"/>
              </a:spcAft>
              <a:buSzPts val="1500"/>
              <a:buChar char="●"/>
            </a:pPr>
            <a:r>
              <a:rPr lang="en" sz="1500"/>
              <a:t>Among the models, the OLS model, despite its simplicity, yielded the lowest MSLE score of 2.35, indicating better alignment with test data. The ARIMA model, with an MSLE of 21.18, had the weakest performance due to its inability to account for multivariate relationships.</a:t>
            </a:r>
            <a:endParaRPr sz="1500"/>
          </a:p>
        </p:txBody>
      </p:sp>
      <p:sp>
        <p:nvSpPr>
          <p:cNvPr id="572" name="Google Shape;572;p63">
            <a:hlinkClick action="ppaction://hlinksldjump" r:id="rId3"/>
          </p:cNvPr>
          <p:cNvSpPr/>
          <p:nvPr/>
        </p:nvSpPr>
        <p:spPr>
          <a:xfrm>
            <a:off x="8313722" y="2026079"/>
            <a:ext cx="182100" cy="169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3">
            <a:hlinkClick action="ppaction://hlinksldjump" r:id="rId4"/>
          </p:cNvPr>
          <p:cNvSpPr/>
          <p:nvPr/>
        </p:nvSpPr>
        <p:spPr>
          <a:xfrm>
            <a:off x="8352125" y="2138834"/>
            <a:ext cx="105378" cy="9620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3">
            <a:hlinkClick action="ppaction://hlinkshowjump?jump=previousslide"/>
          </p:cNvPr>
          <p:cNvSpPr/>
          <p:nvPr/>
        </p:nvSpPr>
        <p:spPr>
          <a:xfrm rot="-5400000">
            <a:off x="8387679" y="1893799"/>
            <a:ext cx="34200" cy="81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3">
            <a:hlinkClick action="ppaction://hlinkshowjump?jump=nextslide"/>
          </p:cNvPr>
          <p:cNvSpPr/>
          <p:nvPr/>
        </p:nvSpPr>
        <p:spPr>
          <a:xfrm rot="5400000">
            <a:off x="8382921" y="2363911"/>
            <a:ext cx="43800" cy="834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 name="Google Shape;576;p63"/>
          <p:cNvPicPr preferRelativeResize="0"/>
          <p:nvPr/>
        </p:nvPicPr>
        <p:blipFill>
          <a:blip r:embed="rId5">
            <a:alphaModFix/>
          </a:blip>
          <a:stretch>
            <a:fillRect/>
          </a:stretch>
        </p:blipFill>
        <p:spPr>
          <a:xfrm>
            <a:off x="4369900" y="2615925"/>
            <a:ext cx="3993925" cy="2099250"/>
          </a:xfrm>
          <a:prstGeom prst="rect">
            <a:avLst/>
          </a:prstGeom>
          <a:noFill/>
          <a:ln>
            <a:noFill/>
          </a:ln>
        </p:spPr>
      </p:pic>
      <p:sp>
        <p:nvSpPr>
          <p:cNvPr id="577" name="Google Shape;577;p63"/>
          <p:cNvSpPr txBox="1"/>
          <p:nvPr>
            <p:ph type="title"/>
          </p:nvPr>
        </p:nvSpPr>
        <p:spPr>
          <a:xfrm>
            <a:off x="530925" y="2304275"/>
            <a:ext cx="3758400" cy="14097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Char char="●"/>
            </a:pPr>
            <a:r>
              <a:rPr lang="en" sz="1500"/>
              <a:t>The implications for hotel management are significant, as a straightforward OLS model allows for easy implementation and reliable predictions, aiding in strategic staffing, inventory management, and pricing adjustments. </a:t>
            </a:r>
            <a:endParaRPr sz="1500"/>
          </a:p>
          <a:p>
            <a:pPr indent="0" lvl="0" marL="0" rtl="0" algn="l">
              <a:spcBef>
                <a:spcPts val="1000"/>
              </a:spcBef>
              <a:spcAft>
                <a:spcPts val="0"/>
              </a:spcAft>
              <a:buNone/>
            </a:pPr>
            <a:r>
              <a:t/>
            </a:r>
            <a:endParaRPr b="0" sz="1100">
              <a:solidFill>
                <a:srgbClr val="000000"/>
              </a:solidFill>
              <a:latin typeface="Arial"/>
              <a:ea typeface="Arial"/>
              <a:cs typeface="Arial"/>
              <a:sym typeface="Arial"/>
            </a:endParaRPr>
          </a:p>
          <a:p>
            <a:pPr indent="0" lvl="0" marL="457200" rtl="0" algn="l">
              <a:lnSpc>
                <a:spcPct val="100000"/>
              </a:lnSpc>
              <a:spcBef>
                <a:spcPts val="0"/>
              </a:spcBef>
              <a:spcAft>
                <a:spcPts val="1000"/>
              </a:spcAft>
              <a:buNone/>
            </a:pPr>
            <a:r>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4"/>
          <p:cNvSpPr txBox="1"/>
          <p:nvPr>
            <p:ph type="title"/>
          </p:nvPr>
        </p:nvSpPr>
        <p:spPr>
          <a:xfrm>
            <a:off x="2514600" y="1659088"/>
            <a:ext cx="4114800" cy="109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THANKS!</a:t>
            </a:r>
            <a:endParaRPr/>
          </a:p>
        </p:txBody>
      </p:sp>
      <p:sp>
        <p:nvSpPr>
          <p:cNvPr id="583" name="Google Shape;583;p64"/>
          <p:cNvSpPr txBox="1"/>
          <p:nvPr>
            <p:ph idx="1" type="subTitle"/>
          </p:nvPr>
        </p:nvSpPr>
        <p:spPr>
          <a:xfrm>
            <a:off x="2514600" y="2892350"/>
            <a:ext cx="4114800" cy="123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Jiayi Zhao, Jiachen Yu, Sen Yang, Zhi Zhang</a:t>
            </a:r>
            <a:endParaRPr/>
          </a:p>
          <a:p>
            <a:pPr indent="0" lvl="0" marL="0" rtl="0" algn="ctr">
              <a:lnSpc>
                <a:spcPct val="115000"/>
              </a:lnSpc>
              <a:spcBef>
                <a:spcPts val="0"/>
              </a:spcBef>
              <a:spcAft>
                <a:spcPts val="1600"/>
              </a:spcAft>
              <a:buNone/>
            </a:pPr>
            <a:r>
              <a:t/>
            </a:r>
            <a:endParaRPr b="1"/>
          </a:p>
        </p:txBody>
      </p:sp>
      <p:sp>
        <p:nvSpPr>
          <p:cNvPr id="584" name="Google Shape;584;p64"/>
          <p:cNvSpPr txBox="1"/>
          <p:nvPr>
            <p:ph idx="4294967295" type="ctrTitle"/>
          </p:nvPr>
        </p:nvSpPr>
        <p:spPr>
          <a:xfrm>
            <a:off x="7699375" y="198150"/>
            <a:ext cx="731400" cy="141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800"/>
              <a:t>HOTEL CHAIN</a:t>
            </a:r>
            <a:endParaRPr sz="800"/>
          </a:p>
        </p:txBody>
      </p:sp>
      <p:cxnSp>
        <p:nvCxnSpPr>
          <p:cNvPr id="585" name="Google Shape;585;p64"/>
          <p:cNvCxnSpPr>
            <a:stCxn id="584" idx="1"/>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sp>
        <p:nvSpPr>
          <p:cNvPr id="586" name="Google Shape;586;p64"/>
          <p:cNvSpPr txBox="1"/>
          <p:nvPr>
            <p:ph idx="4294967295" type="ctrTitle"/>
          </p:nvPr>
        </p:nvSpPr>
        <p:spPr>
          <a:xfrm>
            <a:off x="713225" y="4803300"/>
            <a:ext cx="731400" cy="141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800"/>
              <a:t>SINCE 1930</a:t>
            </a:r>
            <a:endParaRPr sz="800"/>
          </a:p>
        </p:txBody>
      </p:sp>
      <p:cxnSp>
        <p:nvCxnSpPr>
          <p:cNvPr id="587" name="Google Shape;587;p64"/>
          <p:cNvCxnSpPr>
            <a:stCxn id="586" idx="3"/>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588" name="Google Shape;588;p64">
            <a:hlinkClick action="ppaction://hlinksldjump" r:id="rId3"/>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4">
            <a:hlinkClick action="ppaction://hlinksldjump" r:id="rId4"/>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4">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4">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64"/>
          <p:cNvPicPr preferRelativeResize="0"/>
          <p:nvPr/>
        </p:nvPicPr>
        <p:blipFill>
          <a:blip r:embed="rId5">
            <a:alphaModFix/>
          </a:blip>
          <a:stretch>
            <a:fillRect/>
          </a:stretch>
        </p:blipFill>
        <p:spPr>
          <a:xfrm>
            <a:off x="1597025" y="3153825"/>
            <a:ext cx="6156600" cy="1257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idx="8" type="title"/>
          </p:nvPr>
        </p:nvSpPr>
        <p:spPr>
          <a:xfrm>
            <a:off x="1100260" y="1411546"/>
            <a:ext cx="6417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370" name="Google Shape;370;p51"/>
          <p:cNvSpPr txBox="1"/>
          <p:nvPr>
            <p:ph idx="15"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TABLE OF CONTENTS</a:t>
            </a:r>
            <a:endParaRPr/>
          </a:p>
        </p:txBody>
      </p:sp>
      <p:sp>
        <p:nvSpPr>
          <p:cNvPr id="371" name="Google Shape;371;p51"/>
          <p:cNvSpPr txBox="1"/>
          <p:nvPr>
            <p:ph type="title"/>
          </p:nvPr>
        </p:nvSpPr>
        <p:spPr>
          <a:xfrm>
            <a:off x="6190460" y="1411546"/>
            <a:ext cx="6417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372" name="Google Shape;372;p51"/>
          <p:cNvSpPr txBox="1"/>
          <p:nvPr>
            <p:ph idx="6" type="subTitle"/>
          </p:nvPr>
        </p:nvSpPr>
        <p:spPr>
          <a:xfrm>
            <a:off x="643810" y="1892696"/>
            <a:ext cx="15546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PURPOSE &amp; MOTIVATION</a:t>
            </a:r>
            <a:endParaRPr/>
          </a:p>
        </p:txBody>
      </p:sp>
      <p:sp>
        <p:nvSpPr>
          <p:cNvPr id="373" name="Google Shape;373;p51"/>
          <p:cNvSpPr txBox="1"/>
          <p:nvPr>
            <p:ph idx="14" type="title"/>
          </p:nvPr>
        </p:nvSpPr>
        <p:spPr>
          <a:xfrm>
            <a:off x="3624735" y="1411546"/>
            <a:ext cx="6417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374" name="Google Shape;374;p51"/>
          <p:cNvSpPr txBox="1"/>
          <p:nvPr>
            <p:ph idx="4294967295" type="ctrTitle"/>
          </p:nvPr>
        </p:nvSpPr>
        <p:spPr>
          <a:xfrm>
            <a:off x="7699375" y="198150"/>
            <a:ext cx="731400" cy="141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800"/>
              <a:t>HOTEL CHAIN</a:t>
            </a:r>
            <a:endParaRPr sz="800"/>
          </a:p>
        </p:txBody>
      </p:sp>
      <p:cxnSp>
        <p:nvCxnSpPr>
          <p:cNvPr id="375" name="Google Shape;375;p51"/>
          <p:cNvCxnSpPr>
            <a:stCxn id="374" idx="1"/>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sp>
        <p:nvSpPr>
          <p:cNvPr id="376" name="Google Shape;376;p51"/>
          <p:cNvSpPr txBox="1"/>
          <p:nvPr>
            <p:ph idx="4294967295" type="ctrTitle"/>
          </p:nvPr>
        </p:nvSpPr>
        <p:spPr>
          <a:xfrm>
            <a:off x="713225" y="4803300"/>
            <a:ext cx="731400" cy="141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800"/>
              <a:t>SINCE 1930</a:t>
            </a:r>
            <a:endParaRPr sz="800"/>
          </a:p>
        </p:txBody>
      </p:sp>
      <p:cxnSp>
        <p:nvCxnSpPr>
          <p:cNvPr id="377" name="Google Shape;377;p51"/>
          <p:cNvCxnSpPr>
            <a:stCxn id="376" idx="3"/>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378" name="Google Shape;378;p51">
            <a:hlinkClick action="ppaction://hlinksldjump" r:id="rId3"/>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1">
            <a:hlinkClick action="ppaction://hlinksldjump" r:id="rId4"/>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1">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1">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1"/>
          <p:cNvSpPr txBox="1"/>
          <p:nvPr>
            <p:ph idx="3" type="subTitle"/>
          </p:nvPr>
        </p:nvSpPr>
        <p:spPr>
          <a:xfrm>
            <a:off x="3219910" y="1920921"/>
            <a:ext cx="15546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 PROCESSING</a:t>
            </a:r>
            <a:endParaRPr/>
          </a:p>
        </p:txBody>
      </p:sp>
      <p:sp>
        <p:nvSpPr>
          <p:cNvPr id="383" name="Google Shape;383;p51"/>
          <p:cNvSpPr txBox="1"/>
          <p:nvPr>
            <p:ph idx="3" type="subTitle"/>
          </p:nvPr>
        </p:nvSpPr>
        <p:spPr>
          <a:xfrm>
            <a:off x="5734010" y="1920921"/>
            <a:ext cx="15546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TRAIN-TEST SPLIT</a:t>
            </a:r>
            <a:endParaRPr/>
          </a:p>
        </p:txBody>
      </p:sp>
      <p:sp>
        <p:nvSpPr>
          <p:cNvPr id="384" name="Google Shape;384;p51"/>
          <p:cNvSpPr txBox="1"/>
          <p:nvPr>
            <p:ph idx="8" type="title"/>
          </p:nvPr>
        </p:nvSpPr>
        <p:spPr>
          <a:xfrm>
            <a:off x="1901085" y="3062521"/>
            <a:ext cx="6417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385" name="Google Shape;385;p51"/>
          <p:cNvSpPr txBox="1"/>
          <p:nvPr>
            <p:ph type="title"/>
          </p:nvPr>
        </p:nvSpPr>
        <p:spPr>
          <a:xfrm>
            <a:off x="7296085" y="3062521"/>
            <a:ext cx="6417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·06·</a:t>
            </a:r>
            <a:endParaRPr/>
          </a:p>
        </p:txBody>
      </p:sp>
      <p:sp>
        <p:nvSpPr>
          <p:cNvPr id="386" name="Google Shape;386;p51"/>
          <p:cNvSpPr txBox="1"/>
          <p:nvPr>
            <p:ph idx="6" type="subTitle"/>
          </p:nvPr>
        </p:nvSpPr>
        <p:spPr>
          <a:xfrm>
            <a:off x="3868446" y="3571900"/>
            <a:ext cx="2245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METHODOLOGY &amp; MODEL SELECTION</a:t>
            </a:r>
            <a:endParaRPr/>
          </a:p>
        </p:txBody>
      </p:sp>
      <p:sp>
        <p:nvSpPr>
          <p:cNvPr id="387" name="Google Shape;387;p51"/>
          <p:cNvSpPr txBox="1"/>
          <p:nvPr>
            <p:ph idx="14" type="title"/>
          </p:nvPr>
        </p:nvSpPr>
        <p:spPr>
          <a:xfrm>
            <a:off x="4573185" y="3062521"/>
            <a:ext cx="6417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sp>
        <p:nvSpPr>
          <p:cNvPr id="388" name="Google Shape;388;p51"/>
          <p:cNvSpPr txBox="1"/>
          <p:nvPr>
            <p:ph idx="3" type="subTitle"/>
          </p:nvPr>
        </p:nvSpPr>
        <p:spPr>
          <a:xfrm>
            <a:off x="6916335" y="3571896"/>
            <a:ext cx="15546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RESULTS &amp; CONCLUSION</a:t>
            </a:r>
            <a:endParaRPr/>
          </a:p>
        </p:txBody>
      </p:sp>
      <p:sp>
        <p:nvSpPr>
          <p:cNvPr id="389" name="Google Shape;389;p51"/>
          <p:cNvSpPr txBox="1"/>
          <p:nvPr>
            <p:ph idx="3" type="subTitle"/>
          </p:nvPr>
        </p:nvSpPr>
        <p:spPr>
          <a:xfrm>
            <a:off x="1348925" y="3571900"/>
            <a:ext cx="17460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STATIONARITY CHECK</a:t>
            </a:r>
            <a:endParaRPr/>
          </a:p>
        </p:txBody>
      </p:sp>
      <p:cxnSp>
        <p:nvCxnSpPr>
          <p:cNvPr id="390" name="Google Shape;390;p51"/>
          <p:cNvCxnSpPr/>
          <p:nvPr/>
        </p:nvCxnSpPr>
        <p:spPr>
          <a:xfrm flipH="1">
            <a:off x="2870449" y="1257675"/>
            <a:ext cx="1800" cy="1282800"/>
          </a:xfrm>
          <a:prstGeom prst="straightConnector1">
            <a:avLst/>
          </a:prstGeom>
          <a:noFill/>
          <a:ln cap="flat" cmpd="sng" w="9525">
            <a:solidFill>
              <a:schemeClr val="dk1"/>
            </a:solidFill>
            <a:prstDash val="solid"/>
            <a:round/>
            <a:headEnd len="med" w="med" type="none"/>
            <a:tailEnd len="med" w="med" type="none"/>
          </a:ln>
        </p:spPr>
      </p:cxnSp>
      <p:cxnSp>
        <p:nvCxnSpPr>
          <p:cNvPr id="391" name="Google Shape;391;p51"/>
          <p:cNvCxnSpPr/>
          <p:nvPr/>
        </p:nvCxnSpPr>
        <p:spPr>
          <a:xfrm flipH="1">
            <a:off x="5316124" y="1279100"/>
            <a:ext cx="1800" cy="1282800"/>
          </a:xfrm>
          <a:prstGeom prst="straightConnector1">
            <a:avLst/>
          </a:prstGeom>
          <a:noFill/>
          <a:ln cap="flat" cmpd="sng" w="9525">
            <a:solidFill>
              <a:schemeClr val="dk1"/>
            </a:solidFill>
            <a:prstDash val="solid"/>
            <a:round/>
            <a:headEnd len="med" w="med" type="none"/>
            <a:tailEnd len="med" w="med" type="none"/>
          </a:ln>
        </p:spPr>
      </p:cxnSp>
      <p:cxnSp>
        <p:nvCxnSpPr>
          <p:cNvPr id="392" name="Google Shape;392;p51"/>
          <p:cNvCxnSpPr/>
          <p:nvPr/>
        </p:nvCxnSpPr>
        <p:spPr>
          <a:xfrm flipH="1">
            <a:off x="3518899" y="3106925"/>
            <a:ext cx="1800" cy="1282800"/>
          </a:xfrm>
          <a:prstGeom prst="straightConnector1">
            <a:avLst/>
          </a:prstGeom>
          <a:noFill/>
          <a:ln cap="flat" cmpd="sng" w="9525">
            <a:solidFill>
              <a:schemeClr val="dk1"/>
            </a:solidFill>
            <a:prstDash val="solid"/>
            <a:round/>
            <a:headEnd len="med" w="med" type="none"/>
            <a:tailEnd len="med" w="med" type="none"/>
          </a:ln>
        </p:spPr>
      </p:cxnSp>
      <p:cxnSp>
        <p:nvCxnSpPr>
          <p:cNvPr id="393" name="Google Shape;393;p51"/>
          <p:cNvCxnSpPr/>
          <p:nvPr/>
        </p:nvCxnSpPr>
        <p:spPr>
          <a:xfrm flipH="1">
            <a:off x="6494349" y="3106925"/>
            <a:ext cx="1800" cy="1282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52"/>
          <p:cNvSpPr txBox="1"/>
          <p:nvPr>
            <p:ph idx="3" type="subTitle"/>
          </p:nvPr>
        </p:nvSpPr>
        <p:spPr>
          <a:xfrm>
            <a:off x="653875" y="1473250"/>
            <a:ext cx="7913400" cy="2727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Analyzing hotel booking demand to develop predictive models for the hospitality industry. Accurate forecasting is crucial for optimizing resource allocation, maximizing occupancy, and enhancing customer experience. Through various time series and machine learning models, we found that a simple OLS regression model outperforms more complex approaches. Key features, like average daily rate (ADR) and GDP, enable reliable demand forecasts, providing valuable insights for hotel management.</a:t>
            </a:r>
            <a:endParaRPr/>
          </a:p>
        </p:txBody>
      </p:sp>
      <p:sp>
        <p:nvSpPr>
          <p:cNvPr id="399" name="Google Shape;399;p52"/>
          <p:cNvSpPr txBox="1"/>
          <p:nvPr>
            <p:ph idx="9" type="title"/>
          </p:nvPr>
        </p:nvSpPr>
        <p:spPr>
          <a:xfrm>
            <a:off x="720000" y="3956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Executive Summary</a:t>
            </a:r>
            <a:endParaRPr>
              <a:solidFill>
                <a:schemeClr val="dk2"/>
              </a:solidFill>
            </a:endParaRPr>
          </a:p>
        </p:txBody>
      </p:sp>
      <p:sp>
        <p:nvSpPr>
          <p:cNvPr id="400" name="Google Shape;400;p52"/>
          <p:cNvSpPr txBox="1"/>
          <p:nvPr>
            <p:ph idx="13" type="subTitle"/>
          </p:nvPr>
        </p:nvSpPr>
        <p:spPr>
          <a:xfrm>
            <a:off x="7699374" y="195904"/>
            <a:ext cx="731400" cy="14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HOTEL CHAIN</a:t>
            </a:r>
            <a:endParaRPr/>
          </a:p>
        </p:txBody>
      </p:sp>
      <p:sp>
        <p:nvSpPr>
          <p:cNvPr id="401" name="Google Shape;401;p52"/>
          <p:cNvSpPr txBox="1"/>
          <p:nvPr>
            <p:ph idx="14" type="subTitle"/>
          </p:nvPr>
        </p:nvSpPr>
        <p:spPr>
          <a:xfrm>
            <a:off x="713224" y="4801054"/>
            <a:ext cx="731400" cy="14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SINCE 1930</a:t>
            </a:r>
            <a:endParaRPr/>
          </a:p>
        </p:txBody>
      </p:sp>
      <p:sp>
        <p:nvSpPr>
          <p:cNvPr id="402" name="Google Shape;402;p52">
            <a:hlinkClick action="ppaction://hlinksldjump" r:id="rId4"/>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2">
            <a:hlinkClick action="ppaction://hlinksldjump" r:id="rId5"/>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2">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2">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53"/>
          <p:cNvSpPr txBox="1"/>
          <p:nvPr>
            <p:ph type="title"/>
          </p:nvPr>
        </p:nvSpPr>
        <p:spPr>
          <a:xfrm>
            <a:off x="2176325" y="538300"/>
            <a:ext cx="6217800" cy="9144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3600"/>
              <a:t>PURPOSE &amp; MOTIVATION</a:t>
            </a:r>
            <a:endParaRPr sz="3600"/>
          </a:p>
        </p:txBody>
      </p:sp>
      <p:sp>
        <p:nvSpPr>
          <p:cNvPr id="411" name="Google Shape;411;p53"/>
          <p:cNvSpPr txBox="1"/>
          <p:nvPr>
            <p:ph idx="1" type="subTitle"/>
          </p:nvPr>
        </p:nvSpPr>
        <p:spPr>
          <a:xfrm>
            <a:off x="713275" y="1492862"/>
            <a:ext cx="7881600" cy="29655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1200"/>
              </a:spcBef>
              <a:spcAft>
                <a:spcPts val="0"/>
              </a:spcAft>
              <a:buClr>
                <a:schemeClr val="dk2"/>
              </a:buClr>
              <a:buSzPts val="1600"/>
              <a:buChar char="●"/>
            </a:pPr>
            <a:r>
              <a:rPr lang="en" sz="1600"/>
              <a:t>This project aims to forecast hotel bookings using historical data to help hotels manage resources, refine marketing, and enhance customer experience amid fluctuating demand.</a:t>
            </a:r>
            <a:endParaRPr sz="1600"/>
          </a:p>
          <a:p>
            <a:pPr indent="-330200" lvl="0" marL="457200" rtl="0" algn="l">
              <a:lnSpc>
                <a:spcPct val="115000"/>
              </a:lnSpc>
              <a:spcBef>
                <a:spcPts val="0"/>
              </a:spcBef>
              <a:spcAft>
                <a:spcPts val="0"/>
              </a:spcAft>
              <a:buClr>
                <a:schemeClr val="dk2"/>
              </a:buClr>
              <a:buSzPts val="1600"/>
              <a:buChar char="●"/>
            </a:pPr>
            <a:r>
              <a:rPr lang="en" sz="1600"/>
              <a:t>Advanced time series models capture booking patterns, providing both short-term and long-term forecasts, with rigorous test-set validation ensuring robust results.</a:t>
            </a:r>
            <a:endParaRPr sz="1600"/>
          </a:p>
          <a:p>
            <a:pPr indent="-330200" lvl="0" marL="457200" rtl="0" algn="l">
              <a:lnSpc>
                <a:spcPct val="115000"/>
              </a:lnSpc>
              <a:spcBef>
                <a:spcPts val="0"/>
              </a:spcBef>
              <a:spcAft>
                <a:spcPts val="0"/>
              </a:spcAft>
              <a:buClr>
                <a:schemeClr val="dk2"/>
              </a:buClr>
              <a:buSzPts val="1600"/>
              <a:buChar char="●"/>
            </a:pPr>
            <a:r>
              <a:rPr lang="en" sz="1600"/>
              <a:t>The project demonstrates the potential of machine learning in hospitality, showcasing data analytics as a tool to improve operational efficiency and revenue management.</a:t>
            </a:r>
            <a:endParaRPr sz="1600"/>
          </a:p>
        </p:txBody>
      </p:sp>
      <p:sp>
        <p:nvSpPr>
          <p:cNvPr id="412" name="Google Shape;412;p53"/>
          <p:cNvSpPr txBox="1"/>
          <p:nvPr>
            <p:ph idx="2" type="title"/>
          </p:nvPr>
        </p:nvSpPr>
        <p:spPr>
          <a:xfrm>
            <a:off x="713225" y="677136"/>
            <a:ext cx="1463100" cy="91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500"/>
              <a:t>·</a:t>
            </a:r>
            <a:r>
              <a:rPr lang="en" sz="4500"/>
              <a:t>01·</a:t>
            </a:r>
            <a:endParaRPr sz="4500"/>
          </a:p>
        </p:txBody>
      </p:sp>
      <p:sp>
        <p:nvSpPr>
          <p:cNvPr id="413" name="Google Shape;413;p53"/>
          <p:cNvSpPr txBox="1"/>
          <p:nvPr>
            <p:ph idx="4294967295" type="ctrTitle"/>
          </p:nvPr>
        </p:nvSpPr>
        <p:spPr>
          <a:xfrm>
            <a:off x="7699375" y="198150"/>
            <a:ext cx="731400" cy="141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2"/>
                </a:solidFill>
              </a:rPr>
              <a:t>HOTEL CHAIN</a:t>
            </a:r>
            <a:endParaRPr sz="800">
              <a:solidFill>
                <a:schemeClr val="dk2"/>
              </a:solidFill>
            </a:endParaRPr>
          </a:p>
        </p:txBody>
      </p:sp>
      <p:cxnSp>
        <p:nvCxnSpPr>
          <p:cNvPr id="414" name="Google Shape;414;p53"/>
          <p:cNvCxnSpPr>
            <a:stCxn id="413" idx="1"/>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53"/>
          <p:cNvSpPr txBox="1"/>
          <p:nvPr>
            <p:ph idx="4294967295" type="ctrTitle"/>
          </p:nvPr>
        </p:nvSpPr>
        <p:spPr>
          <a:xfrm>
            <a:off x="713225" y="4803300"/>
            <a:ext cx="731400" cy="141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2"/>
                </a:solidFill>
              </a:rPr>
              <a:t>SINCE 1930</a:t>
            </a:r>
            <a:endParaRPr sz="800">
              <a:solidFill>
                <a:schemeClr val="dk2"/>
              </a:solidFill>
            </a:endParaRPr>
          </a:p>
        </p:txBody>
      </p:sp>
      <p:cxnSp>
        <p:nvCxnSpPr>
          <p:cNvPr id="416" name="Google Shape;416;p53"/>
          <p:cNvCxnSpPr>
            <a:stCxn id="415" idx="3"/>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417" name="Google Shape;417;p53">
            <a:hlinkClick action="ppaction://hlinksldjump" r:id="rId4"/>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3">
            <a:hlinkClick action="ppaction://hlinksldjump" r:id="rId5"/>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3">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54"/>
          <p:cNvSpPr txBox="1"/>
          <p:nvPr>
            <p:ph idx="4294967295" type="ctrTitle"/>
          </p:nvPr>
        </p:nvSpPr>
        <p:spPr>
          <a:xfrm>
            <a:off x="7699375" y="198150"/>
            <a:ext cx="731400" cy="141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2"/>
                </a:solidFill>
              </a:rPr>
              <a:t>HOTEL CHAIN</a:t>
            </a:r>
            <a:endParaRPr sz="800">
              <a:solidFill>
                <a:schemeClr val="dk2"/>
              </a:solidFill>
            </a:endParaRPr>
          </a:p>
        </p:txBody>
      </p:sp>
      <p:cxnSp>
        <p:nvCxnSpPr>
          <p:cNvPr id="426" name="Google Shape;426;p54"/>
          <p:cNvCxnSpPr>
            <a:stCxn id="425" idx="1"/>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54"/>
          <p:cNvSpPr txBox="1"/>
          <p:nvPr>
            <p:ph idx="4294967295" type="ctrTitle"/>
          </p:nvPr>
        </p:nvSpPr>
        <p:spPr>
          <a:xfrm>
            <a:off x="713225" y="4803300"/>
            <a:ext cx="731400" cy="141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2"/>
                </a:solidFill>
              </a:rPr>
              <a:t>SINCE 1930</a:t>
            </a:r>
            <a:endParaRPr sz="800">
              <a:solidFill>
                <a:schemeClr val="dk2"/>
              </a:solidFill>
            </a:endParaRPr>
          </a:p>
        </p:txBody>
      </p:sp>
      <p:cxnSp>
        <p:nvCxnSpPr>
          <p:cNvPr id="428" name="Google Shape;428;p54"/>
          <p:cNvCxnSpPr>
            <a:stCxn id="427" idx="3"/>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429" name="Google Shape;429;p54">
            <a:hlinkClick action="ppaction://hlinksldjump" r:id="rId4"/>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4">
            <a:hlinkClick action="ppaction://hlinksldjump" r:id="rId5"/>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4">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4">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4"/>
          <p:cNvSpPr txBox="1"/>
          <p:nvPr>
            <p:ph idx="4294967295" type="title"/>
          </p:nvPr>
        </p:nvSpPr>
        <p:spPr>
          <a:xfrm>
            <a:off x="1871525" y="538300"/>
            <a:ext cx="6217800" cy="9144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3600">
                <a:solidFill>
                  <a:schemeClr val="dk2"/>
                </a:solidFill>
              </a:rPr>
              <a:t>DATA PROCESSING</a:t>
            </a:r>
            <a:endParaRPr sz="3600">
              <a:solidFill>
                <a:schemeClr val="dk2"/>
              </a:solidFill>
            </a:endParaRPr>
          </a:p>
        </p:txBody>
      </p:sp>
      <p:sp>
        <p:nvSpPr>
          <p:cNvPr id="434" name="Google Shape;434;p54"/>
          <p:cNvSpPr txBox="1"/>
          <p:nvPr>
            <p:ph idx="4294967295" type="title"/>
          </p:nvPr>
        </p:nvSpPr>
        <p:spPr>
          <a:xfrm>
            <a:off x="713275" y="510061"/>
            <a:ext cx="14631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500">
                <a:solidFill>
                  <a:schemeClr val="lt2"/>
                </a:solidFill>
              </a:rPr>
              <a:t>·02·</a:t>
            </a:r>
            <a:endParaRPr sz="4500">
              <a:solidFill>
                <a:schemeClr val="lt2"/>
              </a:solidFill>
            </a:endParaRPr>
          </a:p>
        </p:txBody>
      </p:sp>
      <p:pic>
        <p:nvPicPr>
          <p:cNvPr id="435" name="Google Shape;435;p54"/>
          <p:cNvPicPr preferRelativeResize="0"/>
          <p:nvPr/>
        </p:nvPicPr>
        <p:blipFill rotWithShape="1">
          <a:blip r:embed="rId6">
            <a:alphaModFix/>
          </a:blip>
          <a:srcRect b="0" l="2109" r="8115" t="0"/>
          <a:stretch/>
        </p:blipFill>
        <p:spPr>
          <a:xfrm>
            <a:off x="3617550" y="2354575"/>
            <a:ext cx="4914900" cy="2200275"/>
          </a:xfrm>
          <a:prstGeom prst="rect">
            <a:avLst/>
          </a:prstGeom>
          <a:noFill/>
          <a:ln>
            <a:noFill/>
          </a:ln>
        </p:spPr>
      </p:pic>
      <p:sp>
        <p:nvSpPr>
          <p:cNvPr id="436" name="Google Shape;436;p54"/>
          <p:cNvSpPr/>
          <p:nvPr/>
        </p:nvSpPr>
        <p:spPr>
          <a:xfrm>
            <a:off x="792750" y="1395825"/>
            <a:ext cx="7739700" cy="772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Nanum Gothic"/>
                <a:ea typeface="Nanum Gothic"/>
                <a:cs typeface="Nanum Gothic"/>
                <a:sym typeface="Nanum Gothic"/>
              </a:rPr>
              <a:t>Data Description</a:t>
            </a:r>
            <a:endParaRPr b="1" sz="1100">
              <a:solidFill>
                <a:schemeClr val="dk2"/>
              </a:solidFill>
              <a:latin typeface="Nanum Gothic"/>
              <a:ea typeface="Nanum Gothic"/>
              <a:cs typeface="Nanum Gothic"/>
              <a:sym typeface="Nanum Gothic"/>
            </a:endParaRPr>
          </a:p>
          <a:p>
            <a:pPr indent="0" lvl="0" marL="0" rtl="0" algn="l">
              <a:spcBef>
                <a:spcPts val="0"/>
              </a:spcBef>
              <a:spcAft>
                <a:spcPts val="0"/>
              </a:spcAft>
              <a:buNone/>
            </a:pPr>
            <a:r>
              <a:rPr b="1" lang="en" sz="1100">
                <a:solidFill>
                  <a:schemeClr val="dk2"/>
                </a:solidFill>
                <a:latin typeface="Nanum Gothic"/>
                <a:ea typeface="Nanum Gothic"/>
                <a:cs typeface="Nanum Gothic"/>
                <a:sym typeface="Nanum Gothic"/>
              </a:rPr>
              <a:t>The dataset from Kaggle includes key hotel booking details—such as booking count, arrival date, ADR, guest numbers, GDP, and holidays—providing essential insights for analyzing demand patterns.</a:t>
            </a:r>
            <a:endParaRPr b="1" sz="1100">
              <a:solidFill>
                <a:schemeClr val="dk2"/>
              </a:solidFill>
              <a:latin typeface="Nanum Gothic"/>
              <a:ea typeface="Nanum Gothic"/>
              <a:cs typeface="Nanum Gothic"/>
              <a:sym typeface="Nanum Gothic"/>
            </a:endParaRPr>
          </a:p>
        </p:txBody>
      </p:sp>
      <p:sp>
        <p:nvSpPr>
          <p:cNvPr id="437" name="Google Shape;437;p54"/>
          <p:cNvSpPr/>
          <p:nvPr/>
        </p:nvSpPr>
        <p:spPr>
          <a:xfrm>
            <a:off x="792650" y="2354575"/>
            <a:ext cx="2543100" cy="2040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Nanum Gothic"/>
                <a:ea typeface="Nanum Gothic"/>
                <a:cs typeface="Nanum Gothic"/>
                <a:sym typeface="Nanum Gothic"/>
              </a:rPr>
              <a:t>Data Preprocessing</a:t>
            </a:r>
            <a:endParaRPr b="1" sz="1100">
              <a:solidFill>
                <a:schemeClr val="dk2"/>
              </a:solidFill>
              <a:latin typeface="Nanum Gothic"/>
              <a:ea typeface="Nanum Gothic"/>
              <a:cs typeface="Nanum Gothic"/>
              <a:sym typeface="Nanum Gothic"/>
            </a:endParaRPr>
          </a:p>
          <a:p>
            <a:pPr indent="0" lvl="0" marL="0" rtl="0" algn="l">
              <a:spcBef>
                <a:spcPts val="0"/>
              </a:spcBef>
              <a:spcAft>
                <a:spcPts val="0"/>
              </a:spcAft>
              <a:buNone/>
            </a:pPr>
            <a:r>
              <a:t/>
            </a:r>
            <a:endParaRPr b="1" sz="1100">
              <a:solidFill>
                <a:schemeClr val="dk2"/>
              </a:solidFill>
              <a:latin typeface="Nanum Gothic"/>
              <a:ea typeface="Nanum Gothic"/>
              <a:cs typeface="Nanum Gothic"/>
              <a:sym typeface="Nanum Gothic"/>
            </a:endParaRPr>
          </a:p>
          <a:p>
            <a:pPr indent="-298450" lvl="0" marL="457200" rtl="0" algn="l">
              <a:spcBef>
                <a:spcPts val="0"/>
              </a:spcBef>
              <a:spcAft>
                <a:spcPts val="0"/>
              </a:spcAft>
              <a:buClr>
                <a:schemeClr val="dk2"/>
              </a:buClr>
              <a:buSzPts val="1100"/>
              <a:buFont typeface="Nanum Gothic"/>
              <a:buChar char="●"/>
            </a:pPr>
            <a:r>
              <a:rPr b="1" lang="en" sz="1100">
                <a:solidFill>
                  <a:schemeClr val="dk2"/>
                </a:solidFill>
                <a:latin typeface="Nanum Gothic"/>
                <a:ea typeface="Nanum Gothic"/>
                <a:cs typeface="Nanum Gothic"/>
                <a:sym typeface="Nanum Gothic"/>
              </a:rPr>
              <a:t>Date Conversion</a:t>
            </a:r>
            <a:endParaRPr b="1" sz="1100">
              <a:solidFill>
                <a:schemeClr val="dk2"/>
              </a:solidFill>
              <a:latin typeface="Nanum Gothic"/>
              <a:ea typeface="Nanum Gothic"/>
              <a:cs typeface="Nanum Gothic"/>
              <a:sym typeface="Nanum Gothic"/>
            </a:endParaRPr>
          </a:p>
          <a:p>
            <a:pPr indent="-298450" lvl="0" marL="457200" rtl="0" algn="l">
              <a:spcBef>
                <a:spcPts val="0"/>
              </a:spcBef>
              <a:spcAft>
                <a:spcPts val="0"/>
              </a:spcAft>
              <a:buClr>
                <a:schemeClr val="dk2"/>
              </a:buClr>
              <a:buSzPts val="1100"/>
              <a:buFont typeface="Nanum Gothic"/>
              <a:buChar char="●"/>
            </a:pPr>
            <a:r>
              <a:rPr b="1" lang="en" sz="1100">
                <a:solidFill>
                  <a:schemeClr val="dk2"/>
                </a:solidFill>
                <a:latin typeface="Nanum Gothic"/>
                <a:ea typeface="Nanum Gothic"/>
                <a:cs typeface="Nanum Gothic"/>
                <a:sym typeface="Nanum Gothic"/>
              </a:rPr>
              <a:t>Guest Count Calculation</a:t>
            </a:r>
            <a:endParaRPr b="1" sz="1100">
              <a:solidFill>
                <a:schemeClr val="dk2"/>
              </a:solidFill>
              <a:latin typeface="Nanum Gothic"/>
              <a:ea typeface="Nanum Gothic"/>
              <a:cs typeface="Nanum Gothic"/>
              <a:sym typeface="Nanum Gothic"/>
            </a:endParaRPr>
          </a:p>
          <a:p>
            <a:pPr indent="-298450" lvl="0" marL="457200" rtl="0" algn="l">
              <a:spcBef>
                <a:spcPts val="0"/>
              </a:spcBef>
              <a:spcAft>
                <a:spcPts val="0"/>
              </a:spcAft>
              <a:buClr>
                <a:schemeClr val="dk2"/>
              </a:buClr>
              <a:buSzPts val="1100"/>
              <a:buFont typeface="Nanum Gothic"/>
              <a:buChar char="●"/>
            </a:pPr>
            <a:r>
              <a:rPr b="1" lang="en" sz="1100">
                <a:solidFill>
                  <a:schemeClr val="dk2"/>
                </a:solidFill>
                <a:latin typeface="Nanum Gothic"/>
                <a:ea typeface="Nanum Gothic"/>
                <a:cs typeface="Nanum Gothic"/>
                <a:sym typeface="Nanum Gothic"/>
              </a:rPr>
              <a:t>Aggregation</a:t>
            </a:r>
            <a:endParaRPr b="1" sz="1100">
              <a:solidFill>
                <a:schemeClr val="dk2"/>
              </a:solidFill>
              <a:latin typeface="Nanum Gothic"/>
              <a:ea typeface="Nanum Gothic"/>
              <a:cs typeface="Nanum Gothic"/>
              <a:sym typeface="Nanum Gothic"/>
            </a:endParaRPr>
          </a:p>
          <a:p>
            <a:pPr indent="-298450" lvl="0" marL="457200" rtl="0" algn="l">
              <a:spcBef>
                <a:spcPts val="0"/>
              </a:spcBef>
              <a:spcAft>
                <a:spcPts val="0"/>
              </a:spcAft>
              <a:buClr>
                <a:schemeClr val="dk2"/>
              </a:buClr>
              <a:buSzPts val="1100"/>
              <a:buFont typeface="Nanum Gothic"/>
              <a:buChar char="●"/>
            </a:pPr>
            <a:r>
              <a:rPr b="1" lang="en" sz="1100">
                <a:solidFill>
                  <a:schemeClr val="dk2"/>
                </a:solidFill>
                <a:latin typeface="Nanum Gothic"/>
                <a:ea typeface="Nanum Gothic"/>
                <a:cs typeface="Nanum Gothic"/>
                <a:sym typeface="Nanum Gothic"/>
              </a:rPr>
              <a:t>Integration of GDP Data</a:t>
            </a:r>
            <a:endParaRPr b="1" sz="1100">
              <a:solidFill>
                <a:schemeClr val="dk2"/>
              </a:solidFill>
              <a:latin typeface="Nanum Gothic"/>
              <a:ea typeface="Nanum Gothic"/>
              <a:cs typeface="Nanum Gothic"/>
              <a:sym typeface="Nanum Gothic"/>
            </a:endParaRPr>
          </a:p>
          <a:p>
            <a:pPr indent="-298450" lvl="0" marL="457200" rtl="0" algn="l">
              <a:spcBef>
                <a:spcPts val="0"/>
              </a:spcBef>
              <a:spcAft>
                <a:spcPts val="0"/>
              </a:spcAft>
              <a:buClr>
                <a:schemeClr val="dk2"/>
              </a:buClr>
              <a:buSzPts val="1100"/>
              <a:buFont typeface="Nanum Gothic"/>
              <a:buChar char="●"/>
            </a:pPr>
            <a:r>
              <a:rPr b="1" lang="en" sz="1100">
                <a:solidFill>
                  <a:schemeClr val="dk2"/>
                </a:solidFill>
                <a:latin typeface="Nanum Gothic"/>
                <a:ea typeface="Nanum Gothic"/>
                <a:cs typeface="Nanum Gothic"/>
                <a:sym typeface="Nanum Gothic"/>
              </a:rPr>
              <a:t>Weekly Resampling</a:t>
            </a:r>
            <a:endParaRPr b="1" sz="1100">
              <a:solidFill>
                <a:schemeClr val="dk2"/>
              </a:solidFill>
              <a:latin typeface="Nanum Gothic"/>
              <a:ea typeface="Nanum Gothic"/>
              <a:cs typeface="Nanum Gothic"/>
              <a:sym typeface="Nanum Gothic"/>
            </a:endParaRPr>
          </a:p>
          <a:p>
            <a:pPr indent="-298450" lvl="0" marL="457200" rtl="0" algn="l">
              <a:spcBef>
                <a:spcPts val="0"/>
              </a:spcBef>
              <a:spcAft>
                <a:spcPts val="0"/>
              </a:spcAft>
              <a:buClr>
                <a:schemeClr val="dk2"/>
              </a:buClr>
              <a:buSzPts val="1100"/>
              <a:buFont typeface="Nanum Gothic"/>
              <a:buChar char="●"/>
            </a:pPr>
            <a:r>
              <a:rPr b="1" lang="en" sz="1100">
                <a:solidFill>
                  <a:schemeClr val="dk2"/>
                </a:solidFill>
                <a:latin typeface="Nanum Gothic"/>
                <a:ea typeface="Nanum Gothic"/>
                <a:cs typeface="Nanum Gothic"/>
                <a:sym typeface="Nanum Gothic"/>
              </a:rPr>
              <a:t>Holiday Feature Creation</a:t>
            </a:r>
            <a:endParaRPr b="1" sz="1100">
              <a:solidFill>
                <a:schemeClr val="dk2"/>
              </a:solidFill>
              <a:latin typeface="Nanum Gothic"/>
              <a:ea typeface="Nanum Gothic"/>
              <a:cs typeface="Nanum 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5"/>
          <p:cNvSpPr txBox="1"/>
          <p:nvPr>
            <p:ph type="title"/>
          </p:nvPr>
        </p:nvSpPr>
        <p:spPr>
          <a:xfrm>
            <a:off x="720000" y="305100"/>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Exploratory Data Analysis (EDA)</a:t>
            </a:r>
            <a:endParaRPr/>
          </a:p>
        </p:txBody>
      </p:sp>
      <p:sp>
        <p:nvSpPr>
          <p:cNvPr id="443" name="Google Shape;443;p55"/>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HOTEL CHAIN</a:t>
            </a:r>
            <a:endParaRPr/>
          </a:p>
        </p:txBody>
      </p:sp>
      <p:sp>
        <p:nvSpPr>
          <p:cNvPr id="444" name="Google Shape;444;p55"/>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SINCE 1930</a:t>
            </a:r>
            <a:endParaRPr/>
          </a:p>
        </p:txBody>
      </p:sp>
      <p:sp>
        <p:nvSpPr>
          <p:cNvPr id="445" name="Google Shape;445;p55">
            <a:hlinkClick action="ppaction://hlinksldjump" r:id="rId3"/>
          </p:cNvPr>
          <p:cNvSpPr/>
          <p:nvPr/>
        </p:nvSpPr>
        <p:spPr>
          <a:xfrm>
            <a:off x="8008922" y="2026079"/>
            <a:ext cx="182100" cy="169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5">
            <a:hlinkClick action="ppaction://hlinksldjump" r:id="rId4"/>
          </p:cNvPr>
          <p:cNvSpPr/>
          <p:nvPr/>
        </p:nvSpPr>
        <p:spPr>
          <a:xfrm>
            <a:off x="8047325" y="2138834"/>
            <a:ext cx="105378" cy="9620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5">
            <a:hlinkClick action="ppaction://hlinkshowjump?jump=previousslide"/>
          </p:cNvPr>
          <p:cNvSpPr/>
          <p:nvPr/>
        </p:nvSpPr>
        <p:spPr>
          <a:xfrm rot="-5400000">
            <a:off x="8082829" y="1893799"/>
            <a:ext cx="34200" cy="81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55"/>
          <p:cNvPicPr preferRelativeResize="0"/>
          <p:nvPr/>
        </p:nvPicPr>
        <p:blipFill>
          <a:blip r:embed="rId5">
            <a:alphaModFix/>
          </a:blip>
          <a:stretch>
            <a:fillRect/>
          </a:stretch>
        </p:blipFill>
        <p:spPr>
          <a:xfrm>
            <a:off x="829960" y="830162"/>
            <a:ext cx="3479982" cy="1676764"/>
          </a:xfrm>
          <a:prstGeom prst="rect">
            <a:avLst/>
          </a:prstGeom>
          <a:noFill/>
          <a:ln>
            <a:noFill/>
          </a:ln>
        </p:spPr>
      </p:pic>
      <p:pic>
        <p:nvPicPr>
          <p:cNvPr id="449" name="Google Shape;449;p55"/>
          <p:cNvPicPr preferRelativeResize="0"/>
          <p:nvPr/>
        </p:nvPicPr>
        <p:blipFill>
          <a:blip r:embed="rId6">
            <a:alphaModFix/>
          </a:blip>
          <a:stretch>
            <a:fillRect/>
          </a:stretch>
        </p:blipFill>
        <p:spPr>
          <a:xfrm>
            <a:off x="4722289" y="830167"/>
            <a:ext cx="3472578" cy="1690341"/>
          </a:xfrm>
          <a:prstGeom prst="rect">
            <a:avLst/>
          </a:prstGeom>
          <a:noFill/>
          <a:ln>
            <a:noFill/>
          </a:ln>
        </p:spPr>
      </p:pic>
      <p:pic>
        <p:nvPicPr>
          <p:cNvPr id="450" name="Google Shape;450;p55"/>
          <p:cNvPicPr preferRelativeResize="0"/>
          <p:nvPr/>
        </p:nvPicPr>
        <p:blipFill>
          <a:blip r:embed="rId7">
            <a:alphaModFix/>
          </a:blip>
          <a:stretch>
            <a:fillRect/>
          </a:stretch>
        </p:blipFill>
        <p:spPr>
          <a:xfrm>
            <a:off x="829960" y="2897614"/>
            <a:ext cx="3489737" cy="1664630"/>
          </a:xfrm>
          <a:prstGeom prst="rect">
            <a:avLst/>
          </a:prstGeom>
          <a:noFill/>
          <a:ln>
            <a:noFill/>
          </a:ln>
        </p:spPr>
      </p:pic>
      <p:pic>
        <p:nvPicPr>
          <p:cNvPr id="451" name="Google Shape;451;p55"/>
          <p:cNvPicPr preferRelativeResize="0"/>
          <p:nvPr/>
        </p:nvPicPr>
        <p:blipFill>
          <a:blip r:embed="rId8">
            <a:alphaModFix/>
          </a:blip>
          <a:stretch>
            <a:fillRect/>
          </a:stretch>
        </p:blipFill>
        <p:spPr>
          <a:xfrm>
            <a:off x="5017063" y="2904390"/>
            <a:ext cx="2821007" cy="1664648"/>
          </a:xfrm>
          <a:prstGeom prst="rect">
            <a:avLst/>
          </a:prstGeom>
          <a:noFill/>
          <a:ln>
            <a:noFill/>
          </a:ln>
        </p:spPr>
      </p:pic>
      <p:sp>
        <p:nvSpPr>
          <p:cNvPr id="452" name="Google Shape;452;p55"/>
          <p:cNvSpPr txBox="1"/>
          <p:nvPr>
            <p:ph type="title"/>
          </p:nvPr>
        </p:nvSpPr>
        <p:spPr>
          <a:xfrm>
            <a:off x="1861525" y="2520500"/>
            <a:ext cx="1979100" cy="24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Booking Trends Over Time</a:t>
            </a:r>
            <a:endParaRPr sz="1100"/>
          </a:p>
        </p:txBody>
      </p:sp>
      <p:sp>
        <p:nvSpPr>
          <p:cNvPr id="453" name="Google Shape;453;p55"/>
          <p:cNvSpPr txBox="1"/>
          <p:nvPr>
            <p:ph type="title"/>
          </p:nvPr>
        </p:nvSpPr>
        <p:spPr>
          <a:xfrm>
            <a:off x="5302875" y="2520500"/>
            <a:ext cx="2756100" cy="24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Average Daily Rate (ADR) Trends Over Time</a:t>
            </a:r>
            <a:endParaRPr sz="1100"/>
          </a:p>
        </p:txBody>
      </p:sp>
      <p:sp>
        <p:nvSpPr>
          <p:cNvPr id="454" name="Google Shape;454;p55"/>
          <p:cNvSpPr txBox="1"/>
          <p:nvPr>
            <p:ph type="title"/>
          </p:nvPr>
        </p:nvSpPr>
        <p:spPr>
          <a:xfrm>
            <a:off x="1810925" y="4603900"/>
            <a:ext cx="1979100" cy="24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GDP Trends Over Time</a:t>
            </a:r>
            <a:endParaRPr sz="1100"/>
          </a:p>
        </p:txBody>
      </p:sp>
      <p:sp>
        <p:nvSpPr>
          <p:cNvPr id="455" name="Google Shape;455;p55"/>
          <p:cNvSpPr txBox="1"/>
          <p:nvPr>
            <p:ph type="title"/>
          </p:nvPr>
        </p:nvSpPr>
        <p:spPr>
          <a:xfrm>
            <a:off x="5226675" y="4603900"/>
            <a:ext cx="2595900" cy="24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Correlation of Features with Booking Count</a:t>
            </a:r>
            <a:endParaRPr sz="1100"/>
          </a:p>
        </p:txBody>
      </p:sp>
      <p:sp>
        <p:nvSpPr>
          <p:cNvPr id="456" name="Google Shape;456;p55">
            <a:hlinkClick action="ppaction://hlinksldjump" r:id="rId9"/>
          </p:cNvPr>
          <p:cNvSpPr/>
          <p:nvPr/>
        </p:nvSpPr>
        <p:spPr>
          <a:xfrm>
            <a:off x="8313722" y="2026079"/>
            <a:ext cx="182100" cy="169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5">
            <a:hlinkClick action="ppaction://hlinksldjump" r:id="rId10"/>
          </p:cNvPr>
          <p:cNvSpPr/>
          <p:nvPr/>
        </p:nvSpPr>
        <p:spPr>
          <a:xfrm>
            <a:off x="8352125" y="2138834"/>
            <a:ext cx="105378" cy="9620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5">
            <a:hlinkClick action="ppaction://hlinkshowjump?jump=previousslide"/>
          </p:cNvPr>
          <p:cNvSpPr/>
          <p:nvPr/>
        </p:nvSpPr>
        <p:spPr>
          <a:xfrm rot="-5400000">
            <a:off x="8387679" y="1893799"/>
            <a:ext cx="34200" cy="81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5">
            <a:hlinkClick action="ppaction://hlinkshowjump?jump=nextslide"/>
          </p:cNvPr>
          <p:cNvSpPr/>
          <p:nvPr/>
        </p:nvSpPr>
        <p:spPr>
          <a:xfrm rot="5400000">
            <a:off x="8382921" y="2363911"/>
            <a:ext cx="43800" cy="834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HOTEL CHAIN</a:t>
            </a:r>
            <a:endParaRPr/>
          </a:p>
        </p:txBody>
      </p:sp>
      <p:sp>
        <p:nvSpPr>
          <p:cNvPr id="465" name="Google Shape;465;p56"/>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SINCE 1930</a:t>
            </a:r>
            <a:endParaRPr/>
          </a:p>
        </p:txBody>
      </p:sp>
      <p:sp>
        <p:nvSpPr>
          <p:cNvPr id="466" name="Google Shape;466;p56"/>
          <p:cNvSpPr txBox="1"/>
          <p:nvPr>
            <p:ph idx="4294967295" type="title"/>
          </p:nvPr>
        </p:nvSpPr>
        <p:spPr>
          <a:xfrm>
            <a:off x="1718450" y="517025"/>
            <a:ext cx="4141200" cy="51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TRAIN-TEST SPLIT</a:t>
            </a:r>
            <a:endParaRPr sz="3600"/>
          </a:p>
        </p:txBody>
      </p:sp>
      <p:sp>
        <p:nvSpPr>
          <p:cNvPr id="467" name="Google Shape;467;p56"/>
          <p:cNvSpPr txBox="1"/>
          <p:nvPr>
            <p:ph idx="4294967295" type="title"/>
          </p:nvPr>
        </p:nvSpPr>
        <p:spPr>
          <a:xfrm>
            <a:off x="748000" y="311075"/>
            <a:ext cx="731400" cy="863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·03·</a:t>
            </a:r>
            <a:endParaRPr sz="3600"/>
          </a:p>
        </p:txBody>
      </p:sp>
      <p:graphicFrame>
        <p:nvGraphicFramePr>
          <p:cNvPr id="468" name="Google Shape;468;p56"/>
          <p:cNvGraphicFramePr/>
          <p:nvPr/>
        </p:nvGraphicFramePr>
        <p:xfrm>
          <a:off x="952500" y="3752850"/>
          <a:ext cx="3000000" cy="3000000"/>
        </p:xfrm>
        <a:graphic>
          <a:graphicData uri="http://schemas.openxmlformats.org/drawingml/2006/table">
            <a:tbl>
              <a:tblPr>
                <a:noFill/>
                <a:tableStyleId>{BA37925D-D9CD-4F1E-A5FA-66A774D5E0FD}</a:tableStyleId>
              </a:tblPr>
              <a:tblGrid>
                <a:gridCol w="723900"/>
                <a:gridCol w="723900"/>
                <a:gridCol w="723900"/>
                <a:gridCol w="723900"/>
                <a:gridCol w="723900"/>
                <a:gridCol w="723900"/>
                <a:gridCol w="723900"/>
                <a:gridCol w="723900"/>
                <a:gridCol w="723900"/>
                <a:gridCol w="723900"/>
              </a:tblGrid>
              <a:tr h="381000">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CFE2F3"/>
                    </a:solidFill>
                  </a:tcPr>
                </a:tc>
                <a:tc>
                  <a:txBody>
                    <a:bodyPr/>
                    <a:lstStyle/>
                    <a:p>
                      <a:pPr indent="0" lvl="0" marL="0" rtl="0" algn="l">
                        <a:spcBef>
                          <a:spcPts val="0"/>
                        </a:spcBef>
                        <a:spcAft>
                          <a:spcPts val="0"/>
                        </a:spcAft>
                        <a:buNone/>
                      </a:pPr>
                      <a:r>
                        <a:t/>
                      </a:r>
                      <a:endParaRPr/>
                    </a:p>
                  </a:txBody>
                  <a:tcPr marT="91425" marB="91425" marR="91425" marL="91425">
                    <a:solidFill>
                      <a:srgbClr val="CFE2F3"/>
                    </a:solidFill>
                  </a:tcPr>
                </a:tc>
              </a:tr>
            </a:tbl>
          </a:graphicData>
        </a:graphic>
      </p:graphicFrame>
      <p:sp>
        <p:nvSpPr>
          <p:cNvPr id="469" name="Google Shape;469;p56"/>
          <p:cNvSpPr txBox="1"/>
          <p:nvPr>
            <p:ph type="title"/>
          </p:nvPr>
        </p:nvSpPr>
        <p:spPr>
          <a:xfrm>
            <a:off x="632250" y="3303100"/>
            <a:ext cx="7314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2015-07-05</a:t>
            </a:r>
            <a:endParaRPr sz="1100"/>
          </a:p>
        </p:txBody>
      </p:sp>
      <p:sp>
        <p:nvSpPr>
          <p:cNvPr id="470" name="Google Shape;470;p56"/>
          <p:cNvSpPr txBox="1"/>
          <p:nvPr>
            <p:ph type="title"/>
          </p:nvPr>
        </p:nvSpPr>
        <p:spPr>
          <a:xfrm>
            <a:off x="6366650" y="3303100"/>
            <a:ext cx="7314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2017-04-02</a:t>
            </a:r>
            <a:endParaRPr sz="1100"/>
          </a:p>
        </p:txBody>
      </p:sp>
      <p:sp>
        <p:nvSpPr>
          <p:cNvPr id="471" name="Google Shape;471;p56"/>
          <p:cNvSpPr txBox="1"/>
          <p:nvPr>
            <p:ph type="title"/>
          </p:nvPr>
        </p:nvSpPr>
        <p:spPr>
          <a:xfrm>
            <a:off x="6366650" y="4429600"/>
            <a:ext cx="7314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2017-04-09</a:t>
            </a:r>
            <a:endParaRPr sz="1100"/>
          </a:p>
        </p:txBody>
      </p:sp>
      <p:sp>
        <p:nvSpPr>
          <p:cNvPr id="472" name="Google Shape;472;p56"/>
          <p:cNvSpPr txBox="1"/>
          <p:nvPr>
            <p:ph type="title"/>
          </p:nvPr>
        </p:nvSpPr>
        <p:spPr>
          <a:xfrm>
            <a:off x="7792025" y="4429600"/>
            <a:ext cx="7314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2017-09-03</a:t>
            </a:r>
            <a:endParaRPr sz="1100"/>
          </a:p>
        </p:txBody>
      </p:sp>
      <p:sp>
        <p:nvSpPr>
          <p:cNvPr id="473" name="Google Shape;473;p56"/>
          <p:cNvSpPr/>
          <p:nvPr/>
        </p:nvSpPr>
        <p:spPr>
          <a:xfrm rot="5400000">
            <a:off x="3795375" y="716975"/>
            <a:ext cx="105300" cy="5791200"/>
          </a:xfrm>
          <a:prstGeom prst="leftBracket">
            <a:avLst>
              <a:gd fmla="val 8333"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74" name="Google Shape;474;p56"/>
          <p:cNvSpPr/>
          <p:nvPr/>
        </p:nvSpPr>
        <p:spPr>
          <a:xfrm rot="-5400000">
            <a:off x="7404450" y="3575925"/>
            <a:ext cx="105300" cy="1426800"/>
          </a:xfrm>
          <a:prstGeom prst="leftBracket">
            <a:avLst>
              <a:gd fmla="val 8333"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75" name="Google Shape;475;p56"/>
          <p:cNvSpPr txBox="1"/>
          <p:nvPr>
            <p:ph type="title"/>
          </p:nvPr>
        </p:nvSpPr>
        <p:spPr>
          <a:xfrm>
            <a:off x="3352925" y="3572950"/>
            <a:ext cx="7314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TRAINING</a:t>
            </a:r>
            <a:endParaRPr sz="1100"/>
          </a:p>
        </p:txBody>
      </p:sp>
      <p:sp>
        <p:nvSpPr>
          <p:cNvPr id="476" name="Google Shape;476;p56"/>
          <p:cNvSpPr txBox="1"/>
          <p:nvPr>
            <p:ph type="title"/>
          </p:nvPr>
        </p:nvSpPr>
        <p:spPr>
          <a:xfrm>
            <a:off x="7209050" y="4149050"/>
            <a:ext cx="7314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TESTING</a:t>
            </a:r>
            <a:endParaRPr sz="1100"/>
          </a:p>
        </p:txBody>
      </p:sp>
      <p:sp>
        <p:nvSpPr>
          <p:cNvPr id="477" name="Google Shape;477;p56"/>
          <p:cNvSpPr txBox="1"/>
          <p:nvPr>
            <p:ph type="title"/>
          </p:nvPr>
        </p:nvSpPr>
        <p:spPr>
          <a:xfrm>
            <a:off x="713225" y="1533788"/>
            <a:ext cx="7129500" cy="14097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Char char="●"/>
            </a:pPr>
            <a:r>
              <a:rPr lang="en" sz="1500"/>
              <a:t>Data was split 80-20 chronologically to maintain temporal order for realistic model evaluation.</a:t>
            </a:r>
            <a:endParaRPr sz="1500"/>
          </a:p>
          <a:p>
            <a:pPr indent="-323850" lvl="0" marL="457200" rtl="0" algn="l">
              <a:spcBef>
                <a:spcPts val="0"/>
              </a:spcBef>
              <a:spcAft>
                <a:spcPts val="0"/>
              </a:spcAft>
              <a:buSzPts val="1500"/>
              <a:buChar char="●"/>
            </a:pPr>
            <a:r>
              <a:rPr lang="en" sz="1500"/>
              <a:t>Training set: 2015-07-05 to 2017-04-02.</a:t>
            </a:r>
            <a:endParaRPr sz="1500"/>
          </a:p>
          <a:p>
            <a:pPr indent="-323850" lvl="0" marL="457200" rtl="0" algn="l">
              <a:spcBef>
                <a:spcPts val="0"/>
              </a:spcBef>
              <a:spcAft>
                <a:spcPts val="0"/>
              </a:spcAft>
              <a:buSzPts val="1500"/>
              <a:buChar char="●"/>
            </a:pPr>
            <a:r>
              <a:rPr lang="en" sz="1500"/>
              <a:t>Test set: 2017-04-09 to 2017-09-03.</a:t>
            </a:r>
            <a:endParaRPr sz="1500"/>
          </a:p>
          <a:p>
            <a:pPr indent="-323850" lvl="0" marL="457200" rtl="0" algn="l">
              <a:spcBef>
                <a:spcPts val="0"/>
              </a:spcBef>
              <a:spcAft>
                <a:spcPts val="0"/>
              </a:spcAft>
              <a:buSzPts val="1500"/>
              <a:buChar char="●"/>
            </a:pPr>
            <a:r>
              <a:rPr lang="en" sz="1500"/>
              <a:t>This setup mimics real-world conditions by testing the model on future, unseen data.</a:t>
            </a:r>
            <a:endParaRPr sz="1500"/>
          </a:p>
        </p:txBody>
      </p:sp>
      <p:sp>
        <p:nvSpPr>
          <p:cNvPr id="478" name="Google Shape;478;p56">
            <a:hlinkClick action="ppaction://hlinksldjump" r:id="rId3"/>
          </p:cNvPr>
          <p:cNvSpPr/>
          <p:nvPr/>
        </p:nvSpPr>
        <p:spPr>
          <a:xfrm>
            <a:off x="8313722" y="2026079"/>
            <a:ext cx="182100" cy="169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6">
            <a:hlinkClick action="ppaction://hlinksldjump" r:id="rId4"/>
          </p:cNvPr>
          <p:cNvSpPr/>
          <p:nvPr/>
        </p:nvSpPr>
        <p:spPr>
          <a:xfrm>
            <a:off x="8352125" y="2138834"/>
            <a:ext cx="105378" cy="9620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6">
            <a:hlinkClick action="ppaction://hlinkshowjump?jump=previousslide"/>
          </p:cNvPr>
          <p:cNvSpPr/>
          <p:nvPr/>
        </p:nvSpPr>
        <p:spPr>
          <a:xfrm rot="-5400000">
            <a:off x="8387679" y="1893799"/>
            <a:ext cx="34200" cy="81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6">
            <a:hlinkClick action="ppaction://hlinkshowjump?jump=nextslide"/>
          </p:cNvPr>
          <p:cNvSpPr/>
          <p:nvPr/>
        </p:nvSpPr>
        <p:spPr>
          <a:xfrm rot="5400000">
            <a:off x="8382921" y="2363911"/>
            <a:ext cx="43800" cy="834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57"/>
          <p:cNvSpPr txBox="1"/>
          <p:nvPr>
            <p:ph type="title"/>
          </p:nvPr>
        </p:nvSpPr>
        <p:spPr>
          <a:xfrm>
            <a:off x="1718450" y="669425"/>
            <a:ext cx="5087700" cy="51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STATIONARITY CHECK</a:t>
            </a:r>
            <a:endParaRPr sz="3600"/>
          </a:p>
        </p:txBody>
      </p:sp>
      <p:sp>
        <p:nvSpPr>
          <p:cNvPr id="487" name="Google Shape;487;p57"/>
          <p:cNvSpPr txBox="1"/>
          <p:nvPr>
            <p:ph idx="2" type="title"/>
          </p:nvPr>
        </p:nvSpPr>
        <p:spPr>
          <a:xfrm>
            <a:off x="748000" y="463475"/>
            <a:ext cx="731400" cy="863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·04·</a:t>
            </a:r>
            <a:endParaRPr sz="3600"/>
          </a:p>
        </p:txBody>
      </p:sp>
      <p:sp>
        <p:nvSpPr>
          <p:cNvPr id="488" name="Google Shape;488;p57"/>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HOTEL CHAIN</a:t>
            </a:r>
            <a:endParaRPr/>
          </a:p>
        </p:txBody>
      </p:sp>
      <p:sp>
        <p:nvSpPr>
          <p:cNvPr id="489" name="Google Shape;489;p57"/>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SINCE 1930</a:t>
            </a:r>
            <a:endParaRPr/>
          </a:p>
        </p:txBody>
      </p:sp>
      <p:sp>
        <p:nvSpPr>
          <p:cNvPr id="490" name="Google Shape;490;p57">
            <a:hlinkClick action="ppaction://hlinksldjump" r:id="rId4"/>
          </p:cNvPr>
          <p:cNvSpPr/>
          <p:nvPr/>
        </p:nvSpPr>
        <p:spPr>
          <a:xfrm>
            <a:off x="8753166" y="2452039"/>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7">
            <a:hlinkClick action="ppaction://hlinksldjump" r:id="rId5"/>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7">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7">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7"/>
          <p:cNvSpPr txBox="1"/>
          <p:nvPr>
            <p:ph idx="1" type="subTitle"/>
          </p:nvPr>
        </p:nvSpPr>
        <p:spPr>
          <a:xfrm>
            <a:off x="713275" y="1416650"/>
            <a:ext cx="7980900" cy="29655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lang="en" sz="1600"/>
              <a:t>We performed the Augmented Dickey-Fuller (ADF) test on each time series to assess stationarity.</a:t>
            </a:r>
            <a:endParaRPr sz="1600"/>
          </a:p>
          <a:p>
            <a:pPr indent="-330200" lvl="0" marL="457200" rtl="0" algn="l">
              <a:spcBef>
                <a:spcPts val="0"/>
              </a:spcBef>
              <a:spcAft>
                <a:spcPts val="0"/>
              </a:spcAft>
              <a:buClr>
                <a:schemeClr val="dk2"/>
              </a:buClr>
              <a:buSzPts val="1600"/>
              <a:buChar char="●"/>
            </a:pPr>
            <a:r>
              <a:rPr lang="en" sz="1600"/>
              <a:t>Differencing: Applied to variables like booking count and ADR to remove trends and achieve a stable mean, which is essential for accurate time series forecasting.</a:t>
            </a:r>
            <a:endParaRPr sz="1600"/>
          </a:p>
          <a:p>
            <a:pPr indent="-330200" lvl="0" marL="457200" rtl="0" algn="l">
              <a:spcBef>
                <a:spcPts val="0"/>
              </a:spcBef>
              <a:spcAft>
                <a:spcPts val="0"/>
              </a:spcAft>
              <a:buClr>
                <a:schemeClr val="dk2"/>
              </a:buClr>
              <a:buSzPts val="1600"/>
              <a:buChar char="●"/>
            </a:pPr>
            <a:r>
              <a:rPr lang="en" sz="1600"/>
              <a:t>Growth Calculation: For some features, we calculated the growth rate, providing a stabilized series that captures changes over time without absolute fluctuations.</a:t>
            </a:r>
            <a:endParaRPr sz="1600"/>
          </a:p>
          <a:p>
            <a:pPr indent="-330200" lvl="0" marL="457200" rtl="0" algn="l">
              <a:spcBef>
                <a:spcPts val="0"/>
              </a:spcBef>
              <a:spcAft>
                <a:spcPts val="0"/>
              </a:spcAft>
              <a:buClr>
                <a:schemeClr val="dk2"/>
              </a:buClr>
              <a:buSzPts val="1600"/>
              <a:buChar char="●"/>
            </a:pPr>
            <a:r>
              <a:rPr lang="en" sz="1600"/>
              <a:t>The stationarity-adjusted series, as shown on next slide, confirm the successful transformation of key variables, with ACF plots reflecting reduced autocorrelation and stable means, which are essential for reliable model training.</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8"/>
          <p:cNvSpPr txBox="1"/>
          <p:nvPr>
            <p:ph type="title"/>
          </p:nvPr>
        </p:nvSpPr>
        <p:spPr>
          <a:xfrm>
            <a:off x="720000" y="305100"/>
            <a:ext cx="88569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Stationarity Transformation and Autocorrelation Analysis of Time Series Variables</a:t>
            </a:r>
            <a:endParaRPr/>
          </a:p>
          <a:p>
            <a:pPr indent="0" lvl="0" marL="0" rtl="0" algn="l">
              <a:spcBef>
                <a:spcPts val="0"/>
              </a:spcBef>
              <a:spcAft>
                <a:spcPts val="0"/>
              </a:spcAft>
              <a:buNone/>
            </a:pPr>
            <a:r>
              <a:t/>
            </a:r>
            <a:endParaRPr/>
          </a:p>
        </p:txBody>
      </p:sp>
      <p:sp>
        <p:nvSpPr>
          <p:cNvPr id="500" name="Google Shape;500;p58"/>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HOTEL CHAIN</a:t>
            </a:r>
            <a:endParaRPr/>
          </a:p>
        </p:txBody>
      </p:sp>
      <p:sp>
        <p:nvSpPr>
          <p:cNvPr id="501" name="Google Shape;501;p58"/>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SINCE 1930</a:t>
            </a:r>
            <a:endParaRPr/>
          </a:p>
        </p:txBody>
      </p:sp>
      <p:pic>
        <p:nvPicPr>
          <p:cNvPr id="502" name="Google Shape;502;p58"/>
          <p:cNvPicPr preferRelativeResize="0"/>
          <p:nvPr/>
        </p:nvPicPr>
        <p:blipFill>
          <a:blip r:embed="rId3">
            <a:alphaModFix/>
          </a:blip>
          <a:stretch>
            <a:fillRect/>
          </a:stretch>
        </p:blipFill>
        <p:spPr>
          <a:xfrm>
            <a:off x="1592913" y="1279850"/>
            <a:ext cx="3110300" cy="2056650"/>
          </a:xfrm>
          <a:prstGeom prst="rect">
            <a:avLst/>
          </a:prstGeom>
          <a:noFill/>
          <a:ln>
            <a:noFill/>
          </a:ln>
        </p:spPr>
      </p:pic>
      <p:pic>
        <p:nvPicPr>
          <p:cNvPr id="503" name="Google Shape;503;p58"/>
          <p:cNvPicPr preferRelativeResize="0"/>
          <p:nvPr/>
        </p:nvPicPr>
        <p:blipFill>
          <a:blip r:embed="rId4">
            <a:alphaModFix/>
          </a:blip>
          <a:stretch>
            <a:fillRect/>
          </a:stretch>
        </p:blipFill>
        <p:spPr>
          <a:xfrm>
            <a:off x="4714513" y="1279851"/>
            <a:ext cx="3110555" cy="2056650"/>
          </a:xfrm>
          <a:prstGeom prst="rect">
            <a:avLst/>
          </a:prstGeom>
          <a:noFill/>
          <a:ln>
            <a:noFill/>
          </a:ln>
        </p:spPr>
      </p:pic>
      <p:pic>
        <p:nvPicPr>
          <p:cNvPr id="504" name="Google Shape;504;p58"/>
          <p:cNvPicPr preferRelativeResize="0"/>
          <p:nvPr/>
        </p:nvPicPr>
        <p:blipFill>
          <a:blip r:embed="rId5">
            <a:alphaModFix/>
          </a:blip>
          <a:stretch>
            <a:fillRect/>
          </a:stretch>
        </p:blipFill>
        <p:spPr>
          <a:xfrm>
            <a:off x="1482000" y="3410525"/>
            <a:ext cx="6453974" cy="1266825"/>
          </a:xfrm>
          <a:prstGeom prst="rect">
            <a:avLst/>
          </a:prstGeom>
          <a:noFill/>
          <a:ln>
            <a:noFill/>
          </a:ln>
        </p:spPr>
      </p:pic>
      <p:sp>
        <p:nvSpPr>
          <p:cNvPr id="505" name="Google Shape;505;p58">
            <a:hlinkClick action="ppaction://hlinksldjump" r:id="rId6"/>
          </p:cNvPr>
          <p:cNvSpPr/>
          <p:nvPr/>
        </p:nvSpPr>
        <p:spPr>
          <a:xfrm>
            <a:off x="8313722" y="2026079"/>
            <a:ext cx="182100" cy="169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8">
            <a:hlinkClick action="ppaction://hlinksldjump" r:id="rId7"/>
          </p:cNvPr>
          <p:cNvSpPr/>
          <p:nvPr/>
        </p:nvSpPr>
        <p:spPr>
          <a:xfrm>
            <a:off x="8352125" y="2138834"/>
            <a:ext cx="105378" cy="9620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8">
            <a:hlinkClick action="ppaction://hlinkshowjump?jump=previousslide"/>
          </p:cNvPr>
          <p:cNvSpPr/>
          <p:nvPr/>
        </p:nvSpPr>
        <p:spPr>
          <a:xfrm rot="-5400000">
            <a:off x="8387679" y="1893799"/>
            <a:ext cx="34200" cy="81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8">
            <a:hlinkClick action="ppaction://hlinkshowjump?jump=nextslide"/>
          </p:cNvPr>
          <p:cNvSpPr/>
          <p:nvPr/>
        </p:nvSpPr>
        <p:spPr>
          <a:xfrm rot="5400000">
            <a:off x="8382921" y="2363911"/>
            <a:ext cx="43800" cy="834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